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Montserrat"/>
      <p:regular r:id="rId22"/>
      <p:bold r:id="rId23"/>
      <p:italic r:id="rId24"/>
      <p:boldItalic r:id="rId25"/>
    </p:embeddedFont>
    <p:embeddedFont>
      <p:font typeface="Bebas Neue"/>
      <p:regular r:id="rId26"/>
    </p:embeddedFont>
    <p:embeddedFont>
      <p:font typeface="Ultra"/>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regular.fntdata"/><Relationship Id="rId21" Type="http://schemas.openxmlformats.org/officeDocument/2006/relationships/slide" Target="slides/slide15.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BebasNeue-regular.fntdata"/><Relationship Id="rId25" Type="http://schemas.openxmlformats.org/officeDocument/2006/relationships/font" Target="fonts/Montserrat-boldItalic.fntdata"/><Relationship Id="rId27" Type="http://schemas.openxmlformats.org/officeDocument/2006/relationships/font" Target="fonts/Ultr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adingrockets.org/topics/fluency/articles/developing-fluent-reader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utori.com/en/story/understanding-the-historical-perspective--iQg3yRgTSCBGx38JenGm73s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s70B_IFUqY" TargetMode="External"/><Relationship Id="rId3" Type="http://schemas.openxmlformats.org/officeDocument/2006/relationships/hyperlink" Target="https://readenespanol.com/2018/cognitive-content-dictionar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chiganology.org/stories/the-underground-railroad/"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5a78c330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5a78c330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Introduction: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slide deck, students will be introduced to the true story from the anchor text, </a:t>
            </a:r>
            <a:r>
              <a:rPr i="1" lang="en">
                <a:solidFill>
                  <a:schemeClr val="dk1"/>
                </a:solidFill>
              </a:rPr>
              <a:t>January’s Sparrow. </a:t>
            </a:r>
            <a:r>
              <a:rPr lang="en">
                <a:solidFill>
                  <a:schemeClr val="dk1"/>
                </a:solidFill>
              </a:rPr>
              <a:t>In addition they will learn about the Underground Railroad and its role in the continued </a:t>
            </a:r>
            <a:r>
              <a:rPr lang="en">
                <a:solidFill>
                  <a:schemeClr val="dk1"/>
                </a:solidFill>
              </a:rPr>
              <a:t>resistance. It</a:t>
            </a:r>
            <a:r>
              <a:rPr lang="en">
                <a:solidFill>
                  <a:schemeClr val="dk1"/>
                </a:solidFill>
              </a:rPr>
              <a:t> will be very important to continuously come back to the idea of resistance; that in every time and place, enslave people sought freedom, as stated in the Teaching Hard History standards.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slide deck is to provide background and build a foundation for the learning that will take place throughout this study.  The slides take the students through experiences of viewing images, watching videos and reading text in order to build background knowledge. They will also build foundational skills throughout the slides while learning the content.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Joy is included at the end of every slide deck to celebrate the foundation of food, song, dance, etc, brought to the United States by Africans forced from their homes.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rgbClr val="FFFF00"/>
                </a:highlight>
              </a:rPr>
              <a:t>To prepare for this study, the students should be provided with a blank journal or journal pages in a folder, as they will be writing a full page at the end of each slide deck, possibly more. Also, the slide decks were originally designed to be completed in one class period, but I have found that it usually takes two to three class periods.  If that is the same for you, you might have the students at least write a sentence or two at the end of each period so they remember what they learned throughout the study.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5a78c330d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5a78c330d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Cloze passage</a:t>
            </a:r>
            <a:endParaRPr b="1">
              <a:solidFill>
                <a:schemeClr val="dk1"/>
              </a:solidFill>
            </a:endParaRPr>
          </a:p>
          <a:p>
            <a:pPr indent="0" lvl="0" marL="0" rtl="0" algn="l">
              <a:spcBef>
                <a:spcPts val="0"/>
              </a:spcBef>
              <a:spcAft>
                <a:spcPts val="0"/>
              </a:spcAft>
              <a:buNone/>
            </a:pPr>
            <a:r>
              <a:rPr lang="en">
                <a:solidFill>
                  <a:schemeClr val="dk1"/>
                </a:solidFill>
              </a:rPr>
              <a:t>In this section, students read a text from the previous slide deck using “cloze passage” method. The cloze passage is pulled from previous reading and helps build reading fluency. In the previous reading there are key vocabulary words (non sight words) missing. There are a few </a:t>
            </a:r>
            <a:r>
              <a:rPr b="1" lang="en">
                <a:solidFill>
                  <a:schemeClr val="dk1"/>
                </a:solidFill>
              </a:rPr>
              <a:t>options</a:t>
            </a:r>
            <a:r>
              <a:rPr lang="en">
                <a:solidFill>
                  <a:schemeClr val="dk1"/>
                </a:solidFill>
              </a:rPr>
              <a:t> with different scaffolds. One way to complete this passage is to read chorally with all students while the vocabulary are listed above the passage. Students choose which words to fill into the passage while reading chorally. Students can also complete this independently or with a partner. After </a:t>
            </a:r>
            <a:r>
              <a:rPr b="1" lang="en">
                <a:solidFill>
                  <a:schemeClr val="dk1"/>
                </a:solidFill>
              </a:rPr>
              <a:t>identifying the words, </a:t>
            </a:r>
            <a:r>
              <a:rPr lang="en">
                <a:solidFill>
                  <a:schemeClr val="dk1"/>
                </a:solidFill>
              </a:rPr>
              <a:t>the next step would be talking about the importance and meaning of the words. It could be a reminder for them from the previous text, but multiple exposures will support their understanding.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u="sng">
                <a:solidFill>
                  <a:srgbClr val="2200CC"/>
                </a:solidFill>
                <a:hlinkClick r:id="rId2">
                  <a:extLst>
                    <a:ext uri="{A12FA001-AC4F-418D-AE19-62706E023703}">
                      <ahyp:hlinkClr val="tx"/>
                    </a:ext>
                  </a:extLst>
                </a:hlinkClick>
              </a:rPr>
              <a:t>Here</a:t>
            </a:r>
            <a:r>
              <a:rPr lang="en">
                <a:solidFill>
                  <a:schemeClr val="dk1"/>
                </a:solidFill>
              </a:rPr>
              <a:t> is an article about using cloze passages and about fluency, which is the work on slide 19, if you’d like to read more.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5a78c330d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5a78c330d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Class Discussion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section, students discuss what they have learned in a whole group discussion.  Use these questions as a guideline to the discussion, but also feel free to follow what the students have gleaned from the learning so far in this slide deck.  This discussion will support them in the writing section, where each student will be expected to write a page about what they learned. This will be very helpful for them to make connections, ask questions and build an understanding of the content.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5a78c330d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5a78c330d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Fluency</a:t>
            </a:r>
            <a:endParaRPr b="1">
              <a:solidFill>
                <a:schemeClr val="dk1"/>
              </a:solidFill>
            </a:endParaRPr>
          </a:p>
          <a:p>
            <a:pPr indent="0" lvl="0" marL="0" rtl="0" algn="l">
              <a:spcBef>
                <a:spcPts val="0"/>
              </a:spcBef>
              <a:spcAft>
                <a:spcPts val="0"/>
              </a:spcAft>
              <a:buNone/>
            </a:pPr>
            <a:r>
              <a:rPr lang="en">
                <a:solidFill>
                  <a:schemeClr val="dk1"/>
                </a:solidFill>
              </a:rPr>
              <a:t>Each day, students should be working on fluency.  They can either pair up with a partner, or practice by themselves in this first reading.  The ultimate goal would be that they have a fluency partner, each reading to the other for one minute.  I have the first reader identify themself and place their finger on the first word, and the listener does the same, but be ready to listen.  After one minute, I tell them to stop and switch roles.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 print this text for them, the only change would be that the listener has a pencil ready to make the text with words missed from the reader.  That is not to highlight mistakes, but to support one another in building towards fluency.</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5a78c330d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5a78c330d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Writing</a:t>
            </a:r>
            <a:endParaRPr b="1">
              <a:solidFill>
                <a:schemeClr val="dk1"/>
              </a:solidFill>
            </a:endParaRPr>
          </a:p>
          <a:p>
            <a:pPr indent="0" lvl="0" marL="0" rtl="0" algn="l">
              <a:spcBef>
                <a:spcPts val="0"/>
              </a:spcBef>
              <a:spcAft>
                <a:spcPts val="0"/>
              </a:spcAft>
              <a:buNone/>
            </a:pPr>
            <a:r>
              <a:rPr lang="en">
                <a:solidFill>
                  <a:schemeClr val="dk1"/>
                </a:solidFill>
              </a:rPr>
              <a:t>Each student should be prepared to write an entire page about what they learned today.  You can either provide a blank journal or print and copy journal pages for them.  The expectation is that they fill a page, and though they might struggle initially, they will get used to the format. </a:t>
            </a:r>
            <a:endParaRPr>
              <a:solidFill>
                <a:schemeClr val="dk1"/>
              </a:solidFill>
            </a:endParaRPr>
          </a:p>
          <a:p>
            <a:pPr indent="0" lvl="0" marL="0" rtl="0" algn="l">
              <a:spcBef>
                <a:spcPts val="0"/>
              </a:spcBef>
              <a:spcAft>
                <a:spcPts val="0"/>
              </a:spcAft>
              <a:buNone/>
            </a:pPr>
            <a:r>
              <a:rPr b="1" lang="en">
                <a:solidFill>
                  <a:schemeClr val="dk1"/>
                </a:solidFill>
              </a:rPr>
              <a:t>Possible scaffold for writing-</a:t>
            </a:r>
            <a:r>
              <a:rPr lang="en">
                <a:solidFill>
                  <a:schemeClr val="dk1"/>
                </a:solidFill>
              </a:rPr>
              <a:t>To help emergent bilingual students you may pull a small group and give a paragraph frame or complete a guided writing.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students who need more support, some sentence starters could be: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Today I learned about…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One thing I connected with was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helped me understand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 example of resistance was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5a78c330d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5a78c330d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Times New Roman"/>
                <a:ea typeface="Times New Roman"/>
                <a:cs typeface="Times New Roman"/>
                <a:sym typeface="Times New Roman"/>
              </a:rPr>
              <a:t>Joy: </a:t>
            </a:r>
            <a:r>
              <a:rPr lang="en">
                <a:solidFill>
                  <a:schemeClr val="dk1"/>
                </a:solidFill>
                <a:latin typeface="Times New Roman"/>
                <a:ea typeface="Times New Roman"/>
                <a:cs typeface="Times New Roman"/>
                <a:sym typeface="Times New Roman"/>
              </a:rPr>
              <a:t>How will my instruction advance students’ happiness through the use of beautiful and truthful images, representations, and narratives about themselves and/or others? This portion can be included during the lesson or at a separate time depending on time availability.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a:solidFill>
                  <a:srgbClr val="202124"/>
                </a:solidFill>
                <a:latin typeface="Times New Roman"/>
                <a:ea typeface="Times New Roman"/>
                <a:cs typeface="Times New Roman"/>
                <a:sym typeface="Times New Roman"/>
              </a:rPr>
              <a:t>This Joy section focuses on Faith Ringgold and her contribution to art, and activism. Play both videos for students. </a:t>
            </a:r>
            <a:endParaRPr>
              <a:solidFill>
                <a:srgbClr val="202124"/>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a:solidFill>
                  <a:srgbClr val="202124"/>
                </a:solidFill>
                <a:latin typeface="Times New Roman"/>
                <a:ea typeface="Times New Roman"/>
                <a:cs typeface="Times New Roman"/>
                <a:sym typeface="Times New Roman"/>
              </a:rPr>
              <a:t>Lesson Extension: Have students include this learning in their journal responses. Additionally, there is a linked art lesson that can be used as well. </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5f433c0ce8_1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5f433c0ce8_1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Joy: </a:t>
            </a:r>
            <a:r>
              <a:rPr lang="en">
                <a:solidFill>
                  <a:schemeClr val="dk1"/>
                </a:solidFill>
                <a:latin typeface="Times New Roman"/>
                <a:ea typeface="Times New Roman"/>
                <a:cs typeface="Times New Roman"/>
                <a:sym typeface="Times New Roman"/>
              </a:rPr>
              <a:t>How will my instruction advance students’ happiness through the use of beautiful and truthful images, representations, and narratives about themselves and/or others? This portion can be included during the lesson or at a separate time depending on time availability.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a:solidFill>
                  <a:srgbClr val="202124"/>
                </a:solidFill>
                <a:latin typeface="Times New Roman"/>
                <a:ea typeface="Times New Roman"/>
                <a:cs typeface="Times New Roman"/>
                <a:sym typeface="Times New Roman"/>
              </a:rPr>
              <a:t>This Joy section focuses on Faith Ringgold and her contribution to art, and activism. Play both videos for students. </a:t>
            </a:r>
            <a:endParaRPr>
              <a:solidFill>
                <a:srgbClr val="202124"/>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a:solidFill>
                  <a:srgbClr val="202124"/>
                </a:solidFill>
                <a:latin typeface="Times New Roman"/>
                <a:ea typeface="Times New Roman"/>
                <a:cs typeface="Times New Roman"/>
                <a:sym typeface="Times New Roman"/>
              </a:rPr>
              <a:t>Lesson Extension: Have students include this learning in their journal responses. Additionally, there is a linked art lesson that can be used as well. </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rgbClr val="202124"/>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5ea0366fc1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5ea0366fc1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https://www.sutori.com/en/story/understanding-the-historical-perspective--iQg3yRgTSCBGx38JenGm73sK</a:t>
            </a:r>
            <a:r>
              <a:rPr lang="en"/>
              <a:t>   Teacher or Student Resource that connects to the anchor text. It is an optional resource to delve deeper into the the true story behind January’s Sparrow.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5a78c330d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5a78c330d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Building background through media</a:t>
            </a:r>
            <a:endParaRPr b="1">
              <a:solidFill>
                <a:schemeClr val="dk1"/>
              </a:solidFill>
            </a:endParaRPr>
          </a:p>
          <a:p>
            <a:pPr indent="0" lvl="0" marL="0" rtl="0" algn="l">
              <a:spcBef>
                <a:spcPts val="0"/>
              </a:spcBef>
              <a:spcAft>
                <a:spcPts val="0"/>
              </a:spcAft>
              <a:buNone/>
            </a:pPr>
            <a:r>
              <a:rPr lang="en">
                <a:solidFill>
                  <a:schemeClr val="dk1"/>
                </a:solidFill>
              </a:rPr>
              <a:t>Students will build background knowledge, vocabulary, and build towards a deep understanding of the concept through images and/or multimedia presentations and discussion.Students engage in discussion/turn and talks/ and/or whole class discussion.  An optional scaffold to add to the class discussion after viewing is writing important discussion points on a white board or chart paper in order to assist students in their journal writing later.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for this background media: </a:t>
            </a:r>
            <a:r>
              <a:rPr lang="en">
                <a:solidFill>
                  <a:schemeClr val="dk1"/>
                </a:solidFill>
              </a:rPr>
              <a:t>This is introducing another major form of resistance and also connecting back to the anchor text where </a:t>
            </a:r>
            <a:r>
              <a:rPr lang="en">
                <a:solidFill>
                  <a:schemeClr val="dk1"/>
                </a:solidFill>
              </a:rPr>
              <a:t>students</a:t>
            </a:r>
            <a:r>
              <a:rPr lang="en">
                <a:solidFill>
                  <a:schemeClr val="dk1"/>
                </a:solidFill>
              </a:rPr>
              <a:t> learned about the Crosswhite families use of the Underground Railroad to escape enslavement.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5ea0366fc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5ea0366fc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Key understandings for this background media: </a:t>
            </a:r>
            <a:r>
              <a:rPr lang="en"/>
              <a:t>Students will watch this video about the real life events about the Crosswhite family, this connects to the anchor text, January’s Sparrow. Students can keep an eye out for connections to the read aloud and the real events. These slides could also be shared with students in a “student copy” to allow them to reference the additional information for journal entries and/or their performance task later.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5a78c330d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5a78c330d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Word Work</a:t>
            </a:r>
            <a:endParaRPr b="1">
              <a:solidFill>
                <a:schemeClr val="dk1"/>
              </a:solidFill>
            </a:endParaRPr>
          </a:p>
          <a:p>
            <a:pPr indent="0" lvl="0" marL="0" rtl="0" algn="l">
              <a:spcBef>
                <a:spcPts val="0"/>
              </a:spcBef>
              <a:spcAft>
                <a:spcPts val="0"/>
              </a:spcAft>
              <a:buNone/>
            </a:pPr>
            <a:r>
              <a:rPr lang="en">
                <a:solidFill>
                  <a:schemeClr val="dk1"/>
                </a:solidFill>
              </a:rPr>
              <a:t>On this slide, students are introduced to four multisyllabic words that they will encounter in the texts below.  The strategy is to first place an X under each vowel.  Then the students will split the word into syllables and then they blend the syllables to put the word together.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your students are familiar with syllable types, here is another </a:t>
            </a:r>
            <a:r>
              <a:rPr lang="en" u="sng">
                <a:solidFill>
                  <a:srgbClr val="2200CC"/>
                </a:solidFill>
                <a:hlinkClick r:id="rId2">
                  <a:extLst>
                    <a:ext uri="{A12FA001-AC4F-418D-AE19-62706E023703}">
                      <ahyp:hlinkClr val="tx"/>
                    </a:ext>
                  </a:extLst>
                </a:hlinkClick>
              </a:rPr>
              <a:t>strategy</a:t>
            </a:r>
            <a:r>
              <a:rPr lang="en">
                <a:solidFill>
                  <a:schemeClr val="dk1"/>
                </a:solidFill>
              </a:rPr>
              <a:t> you can teach your students to decode multisyllabic words.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After decoding the words, you can use the GLAD strategy of </a:t>
            </a:r>
            <a:r>
              <a:rPr lang="en" u="sng">
                <a:solidFill>
                  <a:srgbClr val="2200CC"/>
                </a:solidFill>
                <a:hlinkClick r:id="rId3">
                  <a:extLst>
                    <a:ext uri="{A12FA001-AC4F-418D-AE19-62706E023703}">
                      <ahyp:hlinkClr val="tx"/>
                    </a:ext>
                  </a:extLst>
                </a:hlinkClick>
              </a:rPr>
              <a:t>Cognitive Content Dictionary</a:t>
            </a:r>
            <a:r>
              <a:rPr lang="en">
                <a:solidFill>
                  <a:schemeClr val="dk1"/>
                </a:solidFill>
              </a:rPr>
              <a:t> (background information linked). These words are key to understanding the text on these slides.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5a78c330d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5a78c330d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of this text: </a:t>
            </a:r>
            <a:r>
              <a:rPr lang="en">
                <a:solidFill>
                  <a:schemeClr val="dk1"/>
                </a:solidFill>
              </a:rPr>
              <a:t>Students will get an understanding of the realities of Adam Crosswhite’s resistance and should also connect his story to what they know of abolitionists. They should also connect the use of legislation in this account, equating humans to property through the use of the Fugitive Slave Act.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5a78c330d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5a78c330d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5f1e807a9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5f1e807a9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https://michiganology.org/stories/the-underground-railroad/</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5f1e807a9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5f1e807a9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13225" y="1066525"/>
            <a:ext cx="3505500" cy="2312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rgbClr val="191919"/>
              </a:buClr>
              <a:buSzPts val="5200"/>
              <a:buNone/>
              <a:defRPr sz="3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55" name="Google Shape;55;p14"/>
          <p:cNvSpPr txBox="1"/>
          <p:nvPr>
            <p:ph idx="1" type="subTitle"/>
          </p:nvPr>
        </p:nvSpPr>
        <p:spPr>
          <a:xfrm>
            <a:off x="713225" y="3378625"/>
            <a:ext cx="3313800" cy="6669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atin typeface="Montserrat"/>
                <a:ea typeface="Montserrat"/>
                <a:cs typeface="Montserrat"/>
                <a:sym typeface="Montserra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6" name="Google Shape;56;p14"/>
          <p:cNvSpPr/>
          <p:nvPr>
            <p:ph idx="2" type="pic"/>
          </p:nvPr>
        </p:nvSpPr>
        <p:spPr>
          <a:xfrm>
            <a:off x="4229462" y="636346"/>
            <a:ext cx="4295700" cy="3870900"/>
          </a:xfrm>
          <a:prstGeom prst="rect">
            <a:avLst/>
          </a:prstGeom>
          <a:noFill/>
          <a:ln>
            <a:noFill/>
          </a:ln>
        </p:spPr>
      </p:sp>
      <p:sp>
        <p:nvSpPr>
          <p:cNvPr id="57" name="Google Shape;57;p14"/>
          <p:cNvSpPr txBox="1"/>
          <p:nvPr>
            <p:ph idx="3" type="subTitle"/>
          </p:nvPr>
        </p:nvSpPr>
        <p:spPr>
          <a:xfrm>
            <a:off x="6479100" y="286800"/>
            <a:ext cx="1943700" cy="3693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200"/>
              <a:buFont typeface="Ultra"/>
              <a:buNone/>
              <a:defRPr sz="1200">
                <a:latin typeface="Ultra"/>
                <a:ea typeface="Ultra"/>
                <a:cs typeface="Ultra"/>
                <a:sym typeface="Ultra"/>
              </a:defRPr>
            </a:lvl1pPr>
            <a:lvl2pPr lvl="1" rtl="0" algn="r">
              <a:lnSpc>
                <a:spcPct val="100000"/>
              </a:lnSpc>
              <a:spcBef>
                <a:spcPts val="0"/>
              </a:spcBef>
              <a:spcAft>
                <a:spcPts val="0"/>
              </a:spcAft>
              <a:buSzPts val="1200"/>
              <a:buFont typeface="Ultra"/>
              <a:buNone/>
              <a:defRPr sz="1200">
                <a:latin typeface="Ultra"/>
                <a:ea typeface="Ultra"/>
                <a:cs typeface="Ultra"/>
                <a:sym typeface="Ultra"/>
              </a:defRPr>
            </a:lvl2pPr>
            <a:lvl3pPr lvl="2" rtl="0" algn="r">
              <a:lnSpc>
                <a:spcPct val="100000"/>
              </a:lnSpc>
              <a:spcBef>
                <a:spcPts val="0"/>
              </a:spcBef>
              <a:spcAft>
                <a:spcPts val="0"/>
              </a:spcAft>
              <a:buSzPts val="1200"/>
              <a:buFont typeface="Ultra"/>
              <a:buNone/>
              <a:defRPr sz="1200">
                <a:latin typeface="Ultra"/>
                <a:ea typeface="Ultra"/>
                <a:cs typeface="Ultra"/>
                <a:sym typeface="Ultra"/>
              </a:defRPr>
            </a:lvl3pPr>
            <a:lvl4pPr lvl="3" rtl="0" algn="r">
              <a:lnSpc>
                <a:spcPct val="100000"/>
              </a:lnSpc>
              <a:spcBef>
                <a:spcPts val="0"/>
              </a:spcBef>
              <a:spcAft>
                <a:spcPts val="0"/>
              </a:spcAft>
              <a:buSzPts val="1200"/>
              <a:buFont typeface="Ultra"/>
              <a:buNone/>
              <a:defRPr sz="1200">
                <a:latin typeface="Ultra"/>
                <a:ea typeface="Ultra"/>
                <a:cs typeface="Ultra"/>
                <a:sym typeface="Ultra"/>
              </a:defRPr>
            </a:lvl4pPr>
            <a:lvl5pPr lvl="4" rtl="0" algn="r">
              <a:lnSpc>
                <a:spcPct val="100000"/>
              </a:lnSpc>
              <a:spcBef>
                <a:spcPts val="0"/>
              </a:spcBef>
              <a:spcAft>
                <a:spcPts val="0"/>
              </a:spcAft>
              <a:buSzPts val="1200"/>
              <a:buFont typeface="Ultra"/>
              <a:buNone/>
              <a:defRPr sz="1200">
                <a:latin typeface="Ultra"/>
                <a:ea typeface="Ultra"/>
                <a:cs typeface="Ultra"/>
                <a:sym typeface="Ultra"/>
              </a:defRPr>
            </a:lvl5pPr>
            <a:lvl6pPr lvl="5" rtl="0" algn="r">
              <a:lnSpc>
                <a:spcPct val="100000"/>
              </a:lnSpc>
              <a:spcBef>
                <a:spcPts val="0"/>
              </a:spcBef>
              <a:spcAft>
                <a:spcPts val="0"/>
              </a:spcAft>
              <a:buSzPts val="1200"/>
              <a:buFont typeface="Ultra"/>
              <a:buNone/>
              <a:defRPr sz="1200">
                <a:latin typeface="Ultra"/>
                <a:ea typeface="Ultra"/>
                <a:cs typeface="Ultra"/>
                <a:sym typeface="Ultra"/>
              </a:defRPr>
            </a:lvl6pPr>
            <a:lvl7pPr lvl="6" rtl="0" algn="r">
              <a:lnSpc>
                <a:spcPct val="100000"/>
              </a:lnSpc>
              <a:spcBef>
                <a:spcPts val="0"/>
              </a:spcBef>
              <a:spcAft>
                <a:spcPts val="0"/>
              </a:spcAft>
              <a:buSzPts val="1200"/>
              <a:buFont typeface="Ultra"/>
              <a:buNone/>
              <a:defRPr sz="1200">
                <a:latin typeface="Ultra"/>
                <a:ea typeface="Ultra"/>
                <a:cs typeface="Ultra"/>
                <a:sym typeface="Ultra"/>
              </a:defRPr>
            </a:lvl7pPr>
            <a:lvl8pPr lvl="7" rtl="0" algn="r">
              <a:lnSpc>
                <a:spcPct val="100000"/>
              </a:lnSpc>
              <a:spcBef>
                <a:spcPts val="0"/>
              </a:spcBef>
              <a:spcAft>
                <a:spcPts val="0"/>
              </a:spcAft>
              <a:buSzPts val="1200"/>
              <a:buFont typeface="Ultra"/>
              <a:buNone/>
              <a:defRPr sz="1200">
                <a:latin typeface="Ultra"/>
                <a:ea typeface="Ultra"/>
                <a:cs typeface="Ultra"/>
                <a:sym typeface="Ultra"/>
              </a:defRPr>
            </a:lvl8pPr>
            <a:lvl9pPr lvl="8" rtl="0" algn="r">
              <a:lnSpc>
                <a:spcPct val="100000"/>
              </a:lnSpc>
              <a:spcBef>
                <a:spcPts val="0"/>
              </a:spcBef>
              <a:spcAft>
                <a:spcPts val="0"/>
              </a:spcAft>
              <a:buSzPts val="1200"/>
              <a:buFont typeface="Ultra"/>
              <a:buNone/>
              <a:defRPr sz="1200">
                <a:latin typeface="Ultra"/>
                <a:ea typeface="Ultra"/>
                <a:cs typeface="Ultra"/>
                <a:sym typeface="Ultra"/>
              </a:defRPr>
            </a:lvl9pPr>
          </a:lstStyle>
          <a:p/>
        </p:txBody>
      </p:sp>
      <p:pic>
        <p:nvPicPr>
          <p:cNvPr id="58" name="Google Shape;58;p14"/>
          <p:cNvPicPr preferRelativeResize="0"/>
          <p:nvPr/>
        </p:nvPicPr>
        <p:blipFill>
          <a:blip r:embed="rId2">
            <a:alphaModFix/>
          </a:blip>
          <a:stretch>
            <a:fillRect/>
          </a:stretch>
        </p:blipFill>
        <p:spPr>
          <a:xfrm flipH="1">
            <a:off x="6716474" y="615700"/>
            <a:ext cx="3232825" cy="522158"/>
          </a:xfrm>
          <a:prstGeom prst="rect">
            <a:avLst/>
          </a:prstGeom>
          <a:noFill/>
          <a:ln>
            <a:noFill/>
          </a:ln>
        </p:spPr>
      </p:pic>
      <p:sp>
        <p:nvSpPr>
          <p:cNvPr id="59" name="Google Shape;59;p14"/>
          <p:cNvSpPr/>
          <p:nvPr/>
        </p:nvSpPr>
        <p:spPr>
          <a:xfrm rot="1969453">
            <a:off x="-380205" y="-511945"/>
            <a:ext cx="1403002" cy="1758751"/>
          </a:xfrm>
          <a:custGeom>
            <a:rect b="b" l="l" r="r" t="t"/>
            <a:pathLst>
              <a:path extrusionOk="0" h="81553" w="65057">
                <a:moveTo>
                  <a:pt x="47100" y="0"/>
                </a:moveTo>
                <a:cubicBezTo>
                  <a:pt x="46245" y="0"/>
                  <a:pt x="45371" y="51"/>
                  <a:pt x="44480" y="150"/>
                </a:cubicBezTo>
                <a:cubicBezTo>
                  <a:pt x="40503" y="609"/>
                  <a:pt x="36793" y="1871"/>
                  <a:pt x="33274" y="3707"/>
                </a:cubicBezTo>
                <a:cubicBezTo>
                  <a:pt x="20538" y="10286"/>
                  <a:pt x="10977" y="20077"/>
                  <a:pt x="4437" y="32774"/>
                </a:cubicBezTo>
                <a:cubicBezTo>
                  <a:pt x="1721" y="37976"/>
                  <a:pt x="77" y="43560"/>
                  <a:pt x="38" y="50979"/>
                </a:cubicBezTo>
                <a:cubicBezTo>
                  <a:pt x="0" y="54498"/>
                  <a:pt x="1186" y="58667"/>
                  <a:pt x="3978" y="62836"/>
                </a:cubicBezTo>
                <a:cubicBezTo>
                  <a:pt x="5278" y="64748"/>
                  <a:pt x="6731" y="66622"/>
                  <a:pt x="8300" y="68305"/>
                </a:cubicBezTo>
                <a:cubicBezTo>
                  <a:pt x="12966" y="73391"/>
                  <a:pt x="18358" y="77446"/>
                  <a:pt x="24860" y="79932"/>
                </a:cubicBezTo>
                <a:cubicBezTo>
                  <a:pt x="27373" y="80904"/>
                  <a:pt x="29943" y="81553"/>
                  <a:pt x="32571" y="81553"/>
                </a:cubicBezTo>
                <a:cubicBezTo>
                  <a:pt x="33662" y="81553"/>
                  <a:pt x="34764" y="81441"/>
                  <a:pt x="35875" y="81194"/>
                </a:cubicBezTo>
                <a:cubicBezTo>
                  <a:pt x="42836" y="79702"/>
                  <a:pt x="46584" y="74807"/>
                  <a:pt x="48458" y="68343"/>
                </a:cubicBezTo>
                <a:cubicBezTo>
                  <a:pt x="49490" y="64977"/>
                  <a:pt x="48802" y="61535"/>
                  <a:pt x="47463" y="58323"/>
                </a:cubicBezTo>
                <a:cubicBezTo>
                  <a:pt x="45934" y="54689"/>
                  <a:pt x="44136" y="51132"/>
                  <a:pt x="42453" y="47575"/>
                </a:cubicBezTo>
                <a:cubicBezTo>
                  <a:pt x="41000" y="44554"/>
                  <a:pt x="39546" y="41494"/>
                  <a:pt x="39241" y="38090"/>
                </a:cubicBezTo>
                <a:cubicBezTo>
                  <a:pt x="38935" y="34725"/>
                  <a:pt x="40273" y="29868"/>
                  <a:pt x="45436" y="28720"/>
                </a:cubicBezTo>
                <a:cubicBezTo>
                  <a:pt x="48037" y="28108"/>
                  <a:pt x="50753" y="27879"/>
                  <a:pt x="53430" y="27573"/>
                </a:cubicBezTo>
                <a:cubicBezTo>
                  <a:pt x="55839" y="27305"/>
                  <a:pt x="58325" y="27190"/>
                  <a:pt x="60658" y="26349"/>
                </a:cubicBezTo>
                <a:cubicBezTo>
                  <a:pt x="63603" y="25278"/>
                  <a:pt x="65057" y="23289"/>
                  <a:pt x="65057" y="20153"/>
                </a:cubicBezTo>
                <a:cubicBezTo>
                  <a:pt x="65057" y="16290"/>
                  <a:pt x="63756" y="12772"/>
                  <a:pt x="62073" y="9406"/>
                </a:cubicBezTo>
                <a:cubicBezTo>
                  <a:pt x="58802" y="2829"/>
                  <a:pt x="53479" y="0"/>
                  <a:pt x="47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14"/>
          <p:cNvGrpSpPr/>
          <p:nvPr/>
        </p:nvGrpSpPr>
        <p:grpSpPr>
          <a:xfrm rot="219777">
            <a:off x="164449" y="4148350"/>
            <a:ext cx="433871" cy="806082"/>
            <a:chOff x="239725" y="2212450"/>
            <a:chExt cx="682725" cy="1268425"/>
          </a:xfrm>
        </p:grpSpPr>
        <p:sp>
          <p:nvSpPr>
            <p:cNvPr id="61" name="Google Shape;61;p14"/>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 name="Shape 71"/>
        <p:cNvGrpSpPr/>
        <p:nvPr/>
      </p:nvGrpSpPr>
      <p:grpSpPr>
        <a:xfrm>
          <a:off x="0" y="0"/>
          <a:ext cx="0" cy="0"/>
          <a:chOff x="0" y="0"/>
          <a:chExt cx="0" cy="0"/>
        </a:xfrm>
      </p:grpSpPr>
      <p:sp>
        <p:nvSpPr>
          <p:cNvPr id="72" name="Google Shape;72;p15"/>
          <p:cNvSpPr txBox="1"/>
          <p:nvPr>
            <p:ph type="title"/>
          </p:nvPr>
        </p:nvSpPr>
        <p:spPr>
          <a:xfrm>
            <a:off x="5197950" y="2329525"/>
            <a:ext cx="3232800" cy="666300"/>
          </a:xfrm>
          <a:prstGeom prst="rect">
            <a:avLst/>
          </a:prstGeom>
          <a:ln>
            <a:noFill/>
          </a:ln>
        </p:spPr>
        <p:txBody>
          <a:bodyPr anchorCtr="0" anchor="t" bIns="91425" lIns="91425" spcFirstLastPara="1" rIns="91425" wrap="square" tIns="91425">
            <a:noAutofit/>
          </a:bodyPr>
          <a:lstStyle>
            <a:lvl1pPr lvl="0" algn="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3" name="Google Shape;73;p15"/>
          <p:cNvSpPr txBox="1"/>
          <p:nvPr>
            <p:ph hasCustomPrompt="1" idx="2" type="title"/>
          </p:nvPr>
        </p:nvSpPr>
        <p:spPr>
          <a:xfrm>
            <a:off x="5939475" y="1356625"/>
            <a:ext cx="2491200" cy="9954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6000"/>
              <a:buNone/>
              <a:defRPr sz="7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74" name="Google Shape;74;p15"/>
          <p:cNvSpPr txBox="1"/>
          <p:nvPr>
            <p:ph idx="1" type="subTitle"/>
          </p:nvPr>
        </p:nvSpPr>
        <p:spPr>
          <a:xfrm>
            <a:off x="5197950" y="3188070"/>
            <a:ext cx="3232800" cy="598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 name="Google Shape;75;p15"/>
          <p:cNvSpPr/>
          <p:nvPr>
            <p:ph idx="3" type="pic"/>
          </p:nvPr>
        </p:nvSpPr>
        <p:spPr>
          <a:xfrm>
            <a:off x="732639" y="636346"/>
            <a:ext cx="4295700" cy="3870900"/>
          </a:xfrm>
          <a:prstGeom prst="rect">
            <a:avLst/>
          </a:prstGeom>
          <a:noFill/>
          <a:ln>
            <a:noFill/>
          </a:ln>
        </p:spPr>
      </p:sp>
      <p:grpSp>
        <p:nvGrpSpPr>
          <p:cNvPr id="76" name="Google Shape;76;p15"/>
          <p:cNvGrpSpPr/>
          <p:nvPr/>
        </p:nvGrpSpPr>
        <p:grpSpPr>
          <a:xfrm flipH="1" rot="-1522940">
            <a:off x="8337114" y="298433"/>
            <a:ext cx="559854" cy="609930"/>
            <a:chOff x="1970350" y="967650"/>
            <a:chExt cx="1614975" cy="1759425"/>
          </a:xfrm>
        </p:grpSpPr>
        <p:sp>
          <p:nvSpPr>
            <p:cNvPr id="77" name="Google Shape;77;p15"/>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2" name="Shape 82"/>
        <p:cNvGrpSpPr/>
        <p:nvPr/>
      </p:nvGrpSpPr>
      <p:grpSpPr>
        <a:xfrm>
          <a:off x="0" y="0"/>
          <a:ext cx="0" cy="0"/>
          <a:chOff x="0" y="0"/>
          <a:chExt cx="0" cy="0"/>
        </a:xfrm>
      </p:grpSpPr>
      <p:sp>
        <p:nvSpPr>
          <p:cNvPr id="83" name="Google Shape;83;p16"/>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lgn="ctr">
              <a:spcBef>
                <a:spcPts val="0"/>
              </a:spcBef>
              <a:spcAft>
                <a:spcPts val="0"/>
              </a:spcAft>
              <a:buSzPts val="3100"/>
              <a:buNone/>
              <a:defRPr/>
            </a:lvl2pPr>
            <a:lvl3pPr lvl="2" rtl="0" algn="ctr">
              <a:spcBef>
                <a:spcPts val="0"/>
              </a:spcBef>
              <a:spcAft>
                <a:spcPts val="0"/>
              </a:spcAft>
              <a:buSzPts val="3100"/>
              <a:buNone/>
              <a:defRPr/>
            </a:lvl3pPr>
            <a:lvl4pPr lvl="3" rtl="0" algn="ctr">
              <a:spcBef>
                <a:spcPts val="0"/>
              </a:spcBef>
              <a:spcAft>
                <a:spcPts val="0"/>
              </a:spcAft>
              <a:buSzPts val="3100"/>
              <a:buNone/>
              <a:defRPr/>
            </a:lvl4pPr>
            <a:lvl5pPr lvl="4" rtl="0" algn="ctr">
              <a:spcBef>
                <a:spcPts val="0"/>
              </a:spcBef>
              <a:spcAft>
                <a:spcPts val="0"/>
              </a:spcAft>
              <a:buSzPts val="3100"/>
              <a:buNone/>
              <a:defRPr/>
            </a:lvl5pPr>
            <a:lvl6pPr lvl="5" rtl="0" algn="ctr">
              <a:spcBef>
                <a:spcPts val="0"/>
              </a:spcBef>
              <a:spcAft>
                <a:spcPts val="0"/>
              </a:spcAft>
              <a:buSzPts val="3100"/>
              <a:buNone/>
              <a:defRPr/>
            </a:lvl6pPr>
            <a:lvl7pPr lvl="6" rtl="0" algn="ctr">
              <a:spcBef>
                <a:spcPts val="0"/>
              </a:spcBef>
              <a:spcAft>
                <a:spcPts val="0"/>
              </a:spcAft>
              <a:buSzPts val="3100"/>
              <a:buNone/>
              <a:defRPr/>
            </a:lvl7pPr>
            <a:lvl8pPr lvl="7" rtl="0" algn="ctr">
              <a:spcBef>
                <a:spcPts val="0"/>
              </a:spcBef>
              <a:spcAft>
                <a:spcPts val="0"/>
              </a:spcAft>
              <a:buSzPts val="3100"/>
              <a:buNone/>
              <a:defRPr/>
            </a:lvl8pPr>
            <a:lvl9pPr lvl="8" rtl="0" algn="ctr">
              <a:spcBef>
                <a:spcPts val="0"/>
              </a:spcBef>
              <a:spcAft>
                <a:spcPts val="0"/>
              </a:spcAft>
              <a:buSzPts val="3100"/>
              <a:buNone/>
              <a:defRPr/>
            </a:lvl9pPr>
          </a:lstStyle>
          <a:p/>
        </p:txBody>
      </p:sp>
      <p:sp>
        <p:nvSpPr>
          <p:cNvPr id="84" name="Google Shape;84;p16"/>
          <p:cNvSpPr txBox="1"/>
          <p:nvPr>
            <p:ph idx="1" type="body"/>
          </p:nvPr>
        </p:nvSpPr>
        <p:spPr>
          <a:xfrm>
            <a:off x="720000" y="1304875"/>
            <a:ext cx="7704000" cy="1190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17"/>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87" name="Google Shape;87;p17"/>
          <p:cNvSpPr txBox="1"/>
          <p:nvPr>
            <p:ph idx="1" type="subTitle"/>
          </p:nvPr>
        </p:nvSpPr>
        <p:spPr>
          <a:xfrm>
            <a:off x="1233390" y="2980756"/>
            <a:ext cx="2848200" cy="7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8" name="Google Shape;88;p17"/>
          <p:cNvSpPr txBox="1"/>
          <p:nvPr>
            <p:ph idx="2" type="subTitle"/>
          </p:nvPr>
        </p:nvSpPr>
        <p:spPr>
          <a:xfrm>
            <a:off x="1233275" y="2639581"/>
            <a:ext cx="28482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9" name="Google Shape;89;p17"/>
          <p:cNvSpPr txBox="1"/>
          <p:nvPr>
            <p:ph idx="3" type="subTitle"/>
          </p:nvPr>
        </p:nvSpPr>
        <p:spPr>
          <a:xfrm>
            <a:off x="5062464" y="2980756"/>
            <a:ext cx="2848200" cy="7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 name="Google Shape;90;p17"/>
          <p:cNvSpPr txBox="1"/>
          <p:nvPr>
            <p:ph idx="4" type="subTitle"/>
          </p:nvPr>
        </p:nvSpPr>
        <p:spPr>
          <a:xfrm>
            <a:off x="5062350" y="2639581"/>
            <a:ext cx="28482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91" name="Google Shape;91;p17"/>
          <p:cNvPicPr preferRelativeResize="0"/>
          <p:nvPr/>
        </p:nvPicPr>
        <p:blipFill>
          <a:blip r:embed="rId2">
            <a:alphaModFix/>
          </a:blip>
          <a:stretch>
            <a:fillRect/>
          </a:stretch>
        </p:blipFill>
        <p:spPr>
          <a:xfrm flipH="1" rot="4225920">
            <a:off x="-744414" y="3830963"/>
            <a:ext cx="2351151" cy="978275"/>
          </a:xfrm>
          <a:prstGeom prst="rect">
            <a:avLst/>
          </a:prstGeom>
          <a:noFill/>
          <a:ln>
            <a:noFill/>
          </a:ln>
        </p:spPr>
      </p:pic>
      <p:pic>
        <p:nvPicPr>
          <p:cNvPr id="92" name="Google Shape;92;p17"/>
          <p:cNvPicPr preferRelativeResize="0"/>
          <p:nvPr/>
        </p:nvPicPr>
        <p:blipFill>
          <a:blip r:embed="rId3">
            <a:alphaModFix/>
          </a:blip>
          <a:stretch>
            <a:fillRect/>
          </a:stretch>
        </p:blipFill>
        <p:spPr>
          <a:xfrm flipH="1" rot="10800000">
            <a:off x="-2009413" y="16163"/>
            <a:ext cx="3232825" cy="522158"/>
          </a:xfrm>
          <a:prstGeom prst="rect">
            <a:avLst/>
          </a:prstGeom>
          <a:noFill/>
          <a:ln>
            <a:noFill/>
          </a:ln>
        </p:spPr>
      </p:pic>
      <p:grpSp>
        <p:nvGrpSpPr>
          <p:cNvPr id="93" name="Google Shape;93;p17"/>
          <p:cNvGrpSpPr/>
          <p:nvPr/>
        </p:nvGrpSpPr>
        <p:grpSpPr>
          <a:xfrm rot="8873885">
            <a:off x="8477045" y="53664"/>
            <a:ext cx="433844" cy="806032"/>
            <a:chOff x="239725" y="2212450"/>
            <a:chExt cx="682725" cy="1268425"/>
          </a:xfrm>
        </p:grpSpPr>
        <p:sp>
          <p:nvSpPr>
            <p:cNvPr id="94" name="Google Shape;94;p17"/>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18"/>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grpSp>
        <p:nvGrpSpPr>
          <p:cNvPr id="106" name="Google Shape;106;p18"/>
          <p:cNvGrpSpPr/>
          <p:nvPr/>
        </p:nvGrpSpPr>
        <p:grpSpPr>
          <a:xfrm rot="-253121">
            <a:off x="8436922" y="109342"/>
            <a:ext cx="559814" cy="609886"/>
            <a:chOff x="1970350" y="967650"/>
            <a:chExt cx="1614975" cy="1759425"/>
          </a:xfrm>
        </p:grpSpPr>
        <p:sp>
          <p:nvSpPr>
            <p:cNvPr id="107" name="Google Shape;107;p18"/>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18"/>
          <p:cNvSpPr/>
          <p:nvPr/>
        </p:nvSpPr>
        <p:spPr>
          <a:xfrm rot="3313897">
            <a:off x="8324523" y="4331733"/>
            <a:ext cx="1162008" cy="786948"/>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8"/>
          <p:cNvPicPr preferRelativeResize="0"/>
          <p:nvPr/>
        </p:nvPicPr>
        <p:blipFill>
          <a:blip r:embed="rId2">
            <a:alphaModFix/>
          </a:blip>
          <a:stretch>
            <a:fillRect/>
          </a:stretch>
        </p:blipFill>
        <p:spPr>
          <a:xfrm flipH="1" rot="-1430018">
            <a:off x="-1065100" y="-234875"/>
            <a:ext cx="2351150" cy="978275"/>
          </a:xfrm>
          <a:prstGeom prst="rect">
            <a:avLst/>
          </a:prstGeom>
          <a:noFill/>
          <a:ln>
            <a:noFill/>
          </a:ln>
        </p:spPr>
      </p:pic>
      <p:sp>
        <p:nvSpPr>
          <p:cNvPr id="114" name="Google Shape;114;p18"/>
          <p:cNvSpPr/>
          <p:nvPr/>
        </p:nvSpPr>
        <p:spPr>
          <a:xfrm flipH="1">
            <a:off x="-1032223" y="3846600"/>
            <a:ext cx="1890656" cy="1514803"/>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5" name="Shape 115"/>
        <p:cNvGrpSpPr/>
        <p:nvPr/>
      </p:nvGrpSpPr>
      <p:grpSpPr>
        <a:xfrm>
          <a:off x="0" y="0"/>
          <a:ext cx="0" cy="0"/>
          <a:chOff x="0" y="0"/>
          <a:chExt cx="0" cy="0"/>
        </a:xfrm>
      </p:grpSpPr>
      <p:sp>
        <p:nvSpPr>
          <p:cNvPr id="116" name="Google Shape;116;p19"/>
          <p:cNvSpPr txBox="1"/>
          <p:nvPr>
            <p:ph type="title"/>
          </p:nvPr>
        </p:nvSpPr>
        <p:spPr>
          <a:xfrm>
            <a:off x="720000" y="445025"/>
            <a:ext cx="3550800" cy="10821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17" name="Google Shape;117;p19"/>
          <p:cNvSpPr txBox="1"/>
          <p:nvPr>
            <p:ph idx="1" type="body"/>
          </p:nvPr>
        </p:nvSpPr>
        <p:spPr>
          <a:xfrm>
            <a:off x="726450" y="1678775"/>
            <a:ext cx="3480900" cy="2611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191919"/>
              </a:buClr>
              <a:buSzPts val="1400"/>
              <a:buFont typeface="Anaheim"/>
              <a:buChar char="●"/>
              <a:defRPr sz="1400"/>
            </a:lvl1pPr>
            <a:lvl2pPr indent="-317500" lvl="1" marL="914400" rtl="0">
              <a:lnSpc>
                <a:spcPct val="115000"/>
              </a:lnSpc>
              <a:spcBef>
                <a:spcPts val="0"/>
              </a:spcBef>
              <a:spcAft>
                <a:spcPts val="0"/>
              </a:spcAft>
              <a:buClr>
                <a:srgbClr val="191919"/>
              </a:buClr>
              <a:buSzPts val="1400"/>
              <a:buFont typeface="Anaheim"/>
              <a:buChar char="○"/>
              <a:defRPr/>
            </a:lvl2pPr>
            <a:lvl3pPr indent="-317500" lvl="2" marL="1371600" rtl="0">
              <a:lnSpc>
                <a:spcPct val="115000"/>
              </a:lnSpc>
              <a:spcBef>
                <a:spcPts val="0"/>
              </a:spcBef>
              <a:spcAft>
                <a:spcPts val="0"/>
              </a:spcAft>
              <a:buClr>
                <a:srgbClr val="191919"/>
              </a:buClr>
              <a:buSzPts val="1400"/>
              <a:buFont typeface="Anaheim"/>
              <a:buChar char="■"/>
              <a:defRPr/>
            </a:lvl3pPr>
            <a:lvl4pPr indent="-317500" lvl="3" marL="1828800" rtl="0">
              <a:lnSpc>
                <a:spcPct val="115000"/>
              </a:lnSpc>
              <a:spcBef>
                <a:spcPts val="0"/>
              </a:spcBef>
              <a:spcAft>
                <a:spcPts val="0"/>
              </a:spcAft>
              <a:buClr>
                <a:srgbClr val="191919"/>
              </a:buClr>
              <a:buSzPts val="1400"/>
              <a:buFont typeface="Anaheim"/>
              <a:buChar char="●"/>
              <a:defRPr/>
            </a:lvl4pPr>
            <a:lvl5pPr indent="-317500" lvl="4" marL="2286000" rtl="0">
              <a:lnSpc>
                <a:spcPct val="115000"/>
              </a:lnSpc>
              <a:spcBef>
                <a:spcPts val="0"/>
              </a:spcBef>
              <a:spcAft>
                <a:spcPts val="0"/>
              </a:spcAft>
              <a:buClr>
                <a:srgbClr val="191919"/>
              </a:buClr>
              <a:buSzPts val="1400"/>
              <a:buFont typeface="Anaheim"/>
              <a:buChar char="○"/>
              <a:defRPr/>
            </a:lvl5pPr>
            <a:lvl6pPr indent="-317500" lvl="5" marL="2743200" rtl="0">
              <a:lnSpc>
                <a:spcPct val="115000"/>
              </a:lnSpc>
              <a:spcBef>
                <a:spcPts val="0"/>
              </a:spcBef>
              <a:spcAft>
                <a:spcPts val="0"/>
              </a:spcAft>
              <a:buClr>
                <a:srgbClr val="191919"/>
              </a:buClr>
              <a:buSzPts val="1400"/>
              <a:buFont typeface="Anaheim"/>
              <a:buChar char="■"/>
              <a:defRPr/>
            </a:lvl6pPr>
            <a:lvl7pPr indent="-317500" lvl="6" marL="3200400" rtl="0">
              <a:lnSpc>
                <a:spcPct val="115000"/>
              </a:lnSpc>
              <a:spcBef>
                <a:spcPts val="0"/>
              </a:spcBef>
              <a:spcAft>
                <a:spcPts val="0"/>
              </a:spcAft>
              <a:buClr>
                <a:srgbClr val="191919"/>
              </a:buClr>
              <a:buSzPts val="1400"/>
              <a:buFont typeface="Anaheim"/>
              <a:buChar char="●"/>
              <a:defRPr/>
            </a:lvl7pPr>
            <a:lvl8pPr indent="-317500" lvl="7" marL="3657600" rtl="0">
              <a:lnSpc>
                <a:spcPct val="115000"/>
              </a:lnSpc>
              <a:spcBef>
                <a:spcPts val="0"/>
              </a:spcBef>
              <a:spcAft>
                <a:spcPts val="0"/>
              </a:spcAft>
              <a:buClr>
                <a:srgbClr val="191919"/>
              </a:buClr>
              <a:buSzPts val="1400"/>
              <a:buFont typeface="Anaheim"/>
              <a:buChar char="○"/>
              <a:defRPr/>
            </a:lvl8pPr>
            <a:lvl9pPr indent="-317500" lvl="8" marL="4114800" rtl="0">
              <a:lnSpc>
                <a:spcPct val="115000"/>
              </a:lnSpc>
              <a:spcBef>
                <a:spcPts val="0"/>
              </a:spcBef>
              <a:spcAft>
                <a:spcPts val="0"/>
              </a:spcAft>
              <a:buClr>
                <a:srgbClr val="191919"/>
              </a:buClr>
              <a:buSzPts val="1400"/>
              <a:buFont typeface="Anaheim"/>
              <a:buChar char="■"/>
              <a:defRPr/>
            </a:lvl9pPr>
          </a:lstStyle>
          <a:p/>
        </p:txBody>
      </p:sp>
      <p:sp>
        <p:nvSpPr>
          <p:cNvPr id="118" name="Google Shape;118;p19"/>
          <p:cNvSpPr/>
          <p:nvPr>
            <p:ph idx="2" type="pic"/>
          </p:nvPr>
        </p:nvSpPr>
        <p:spPr>
          <a:xfrm>
            <a:off x="4375500" y="767957"/>
            <a:ext cx="4149600" cy="3739200"/>
          </a:xfrm>
          <a:prstGeom prst="rect">
            <a:avLst/>
          </a:prstGeom>
          <a:noFill/>
          <a:ln>
            <a:noFill/>
          </a:ln>
        </p:spPr>
      </p:sp>
      <p:grpSp>
        <p:nvGrpSpPr>
          <p:cNvPr id="119" name="Google Shape;119;p19"/>
          <p:cNvGrpSpPr/>
          <p:nvPr/>
        </p:nvGrpSpPr>
        <p:grpSpPr>
          <a:xfrm flipH="1" rot="8301329">
            <a:off x="149929" y="234376"/>
            <a:ext cx="559949" cy="610033"/>
            <a:chOff x="1970350" y="967650"/>
            <a:chExt cx="1614975" cy="1759425"/>
          </a:xfrm>
        </p:grpSpPr>
        <p:sp>
          <p:nvSpPr>
            <p:cNvPr id="120" name="Google Shape;120;p19"/>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9"/>
          <p:cNvSpPr/>
          <p:nvPr/>
        </p:nvSpPr>
        <p:spPr>
          <a:xfrm flipH="1" rot="-6550636">
            <a:off x="-246500" y="4326596"/>
            <a:ext cx="1162078" cy="786995"/>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6" name="Shape 126"/>
        <p:cNvGrpSpPr/>
        <p:nvPr/>
      </p:nvGrpSpPr>
      <p:grpSpPr>
        <a:xfrm>
          <a:off x="0" y="0"/>
          <a:ext cx="0" cy="0"/>
          <a:chOff x="0" y="0"/>
          <a:chExt cx="0" cy="0"/>
        </a:xfrm>
      </p:grpSpPr>
      <p:sp>
        <p:nvSpPr>
          <p:cNvPr id="127" name="Google Shape;127;p20"/>
          <p:cNvSpPr txBox="1"/>
          <p:nvPr>
            <p:ph type="title"/>
          </p:nvPr>
        </p:nvSpPr>
        <p:spPr>
          <a:xfrm>
            <a:off x="1470875" y="1307100"/>
            <a:ext cx="6202200" cy="25293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28" name="Google Shape;128;p20"/>
          <p:cNvSpPr/>
          <p:nvPr/>
        </p:nvSpPr>
        <p:spPr>
          <a:xfrm flipH="1" rot="-1969453">
            <a:off x="7504101" y="-11895"/>
            <a:ext cx="1403002" cy="1758751"/>
          </a:xfrm>
          <a:custGeom>
            <a:rect b="b" l="l" r="r" t="t"/>
            <a:pathLst>
              <a:path extrusionOk="0" h="81553" w="65057">
                <a:moveTo>
                  <a:pt x="47100" y="0"/>
                </a:moveTo>
                <a:cubicBezTo>
                  <a:pt x="46245" y="0"/>
                  <a:pt x="45371" y="51"/>
                  <a:pt x="44480" y="150"/>
                </a:cubicBezTo>
                <a:cubicBezTo>
                  <a:pt x="40503" y="609"/>
                  <a:pt x="36793" y="1871"/>
                  <a:pt x="33274" y="3707"/>
                </a:cubicBezTo>
                <a:cubicBezTo>
                  <a:pt x="20538" y="10286"/>
                  <a:pt x="10977" y="20077"/>
                  <a:pt x="4437" y="32774"/>
                </a:cubicBezTo>
                <a:cubicBezTo>
                  <a:pt x="1721" y="37976"/>
                  <a:pt x="77" y="43560"/>
                  <a:pt x="38" y="50979"/>
                </a:cubicBezTo>
                <a:cubicBezTo>
                  <a:pt x="0" y="54498"/>
                  <a:pt x="1186" y="58667"/>
                  <a:pt x="3978" y="62836"/>
                </a:cubicBezTo>
                <a:cubicBezTo>
                  <a:pt x="5278" y="64748"/>
                  <a:pt x="6731" y="66622"/>
                  <a:pt x="8300" y="68305"/>
                </a:cubicBezTo>
                <a:cubicBezTo>
                  <a:pt x="12966" y="73391"/>
                  <a:pt x="18358" y="77446"/>
                  <a:pt x="24860" y="79932"/>
                </a:cubicBezTo>
                <a:cubicBezTo>
                  <a:pt x="27373" y="80904"/>
                  <a:pt x="29943" y="81553"/>
                  <a:pt x="32571" y="81553"/>
                </a:cubicBezTo>
                <a:cubicBezTo>
                  <a:pt x="33662" y="81553"/>
                  <a:pt x="34764" y="81441"/>
                  <a:pt x="35875" y="81194"/>
                </a:cubicBezTo>
                <a:cubicBezTo>
                  <a:pt x="42836" y="79702"/>
                  <a:pt x="46584" y="74807"/>
                  <a:pt x="48458" y="68343"/>
                </a:cubicBezTo>
                <a:cubicBezTo>
                  <a:pt x="49490" y="64977"/>
                  <a:pt x="48802" y="61535"/>
                  <a:pt x="47463" y="58323"/>
                </a:cubicBezTo>
                <a:cubicBezTo>
                  <a:pt x="45934" y="54689"/>
                  <a:pt x="44136" y="51132"/>
                  <a:pt x="42453" y="47575"/>
                </a:cubicBezTo>
                <a:cubicBezTo>
                  <a:pt x="41000" y="44554"/>
                  <a:pt x="39546" y="41494"/>
                  <a:pt x="39241" y="38090"/>
                </a:cubicBezTo>
                <a:cubicBezTo>
                  <a:pt x="38935" y="34725"/>
                  <a:pt x="40273" y="29868"/>
                  <a:pt x="45436" y="28720"/>
                </a:cubicBezTo>
                <a:cubicBezTo>
                  <a:pt x="48037" y="28108"/>
                  <a:pt x="50753" y="27879"/>
                  <a:pt x="53430" y="27573"/>
                </a:cubicBezTo>
                <a:cubicBezTo>
                  <a:pt x="55839" y="27305"/>
                  <a:pt x="58325" y="27190"/>
                  <a:pt x="60658" y="26349"/>
                </a:cubicBezTo>
                <a:cubicBezTo>
                  <a:pt x="63603" y="25278"/>
                  <a:pt x="65057" y="23289"/>
                  <a:pt x="65057" y="20153"/>
                </a:cubicBezTo>
                <a:cubicBezTo>
                  <a:pt x="65057" y="16290"/>
                  <a:pt x="63756" y="12772"/>
                  <a:pt x="62073" y="9406"/>
                </a:cubicBezTo>
                <a:cubicBezTo>
                  <a:pt x="58802" y="2829"/>
                  <a:pt x="53479" y="0"/>
                  <a:pt x="47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 name="Google Shape;129;p20"/>
          <p:cNvGrpSpPr/>
          <p:nvPr/>
        </p:nvGrpSpPr>
        <p:grpSpPr>
          <a:xfrm flipH="1" rot="5741344">
            <a:off x="4204815" y="255512"/>
            <a:ext cx="433892" cy="806123"/>
            <a:chOff x="239725" y="2212450"/>
            <a:chExt cx="682725" cy="1268425"/>
          </a:xfrm>
        </p:grpSpPr>
        <p:sp>
          <p:nvSpPr>
            <p:cNvPr id="130" name="Google Shape;130;p20"/>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0"/>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20"/>
          <p:cNvSpPr/>
          <p:nvPr/>
        </p:nvSpPr>
        <p:spPr>
          <a:xfrm flipH="1">
            <a:off x="427977" y="-484625"/>
            <a:ext cx="1890656" cy="1514803"/>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20"/>
          <p:cNvPicPr preferRelativeResize="0"/>
          <p:nvPr/>
        </p:nvPicPr>
        <p:blipFill>
          <a:blip r:embed="rId2">
            <a:alphaModFix/>
          </a:blip>
          <a:stretch>
            <a:fillRect/>
          </a:stretch>
        </p:blipFill>
        <p:spPr>
          <a:xfrm flipH="1">
            <a:off x="1021828" y="-45484"/>
            <a:ext cx="1443325" cy="1127759"/>
          </a:xfrm>
          <a:prstGeom prst="rect">
            <a:avLst/>
          </a:prstGeom>
          <a:noFill/>
          <a:ln>
            <a:noFill/>
          </a:ln>
        </p:spPr>
      </p:pic>
      <p:grpSp>
        <p:nvGrpSpPr>
          <p:cNvPr id="142" name="Google Shape;142;p20"/>
          <p:cNvGrpSpPr/>
          <p:nvPr/>
        </p:nvGrpSpPr>
        <p:grpSpPr>
          <a:xfrm rot="-4320245">
            <a:off x="8150846" y="3345804"/>
            <a:ext cx="559846" cy="609921"/>
            <a:chOff x="1970350" y="967650"/>
            <a:chExt cx="1614975" cy="1759425"/>
          </a:xfrm>
        </p:grpSpPr>
        <p:sp>
          <p:nvSpPr>
            <p:cNvPr id="143" name="Google Shape;143;p20"/>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20"/>
          <p:cNvSpPr/>
          <p:nvPr/>
        </p:nvSpPr>
        <p:spPr>
          <a:xfrm flipH="1" rot="-9204387">
            <a:off x="4391921" y="4514432"/>
            <a:ext cx="1162161" cy="787052"/>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20"/>
          <p:cNvPicPr preferRelativeResize="0"/>
          <p:nvPr/>
        </p:nvPicPr>
        <p:blipFill>
          <a:blip r:embed="rId3">
            <a:alphaModFix/>
          </a:blip>
          <a:stretch>
            <a:fillRect/>
          </a:stretch>
        </p:blipFill>
        <p:spPr>
          <a:xfrm flipH="1" rot="-5400000">
            <a:off x="319504" y="3456913"/>
            <a:ext cx="1621771" cy="19676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0" name="Shape 150"/>
        <p:cNvGrpSpPr/>
        <p:nvPr/>
      </p:nvGrpSpPr>
      <p:grpSpPr>
        <a:xfrm>
          <a:off x="0" y="0"/>
          <a:ext cx="0" cy="0"/>
          <a:chOff x="0" y="0"/>
          <a:chExt cx="0" cy="0"/>
        </a:xfrm>
      </p:grpSpPr>
      <p:sp>
        <p:nvSpPr>
          <p:cNvPr id="151" name="Google Shape;151;p21"/>
          <p:cNvSpPr txBox="1"/>
          <p:nvPr>
            <p:ph idx="1" type="subTitle"/>
          </p:nvPr>
        </p:nvSpPr>
        <p:spPr>
          <a:xfrm>
            <a:off x="720050" y="1624150"/>
            <a:ext cx="3651600" cy="238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2" name="Google Shape;152;p21"/>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53" name="Google Shape;153;p21"/>
          <p:cNvSpPr txBox="1"/>
          <p:nvPr>
            <p:ph idx="2" type="subTitle"/>
          </p:nvPr>
        </p:nvSpPr>
        <p:spPr>
          <a:xfrm>
            <a:off x="4772300" y="1624150"/>
            <a:ext cx="3651600" cy="238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4" name="Google Shape;154;p21"/>
          <p:cNvSpPr/>
          <p:nvPr/>
        </p:nvSpPr>
        <p:spPr>
          <a:xfrm flipH="1">
            <a:off x="7727827" y="-121450"/>
            <a:ext cx="1890656" cy="1514803"/>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21"/>
          <p:cNvPicPr preferRelativeResize="0"/>
          <p:nvPr/>
        </p:nvPicPr>
        <p:blipFill>
          <a:blip r:embed="rId2">
            <a:alphaModFix/>
          </a:blip>
          <a:stretch>
            <a:fillRect/>
          </a:stretch>
        </p:blipFill>
        <p:spPr>
          <a:xfrm flipH="1" rot="5400000">
            <a:off x="8691097" y="589463"/>
            <a:ext cx="1621771" cy="1967676"/>
          </a:xfrm>
          <a:prstGeom prst="rect">
            <a:avLst/>
          </a:prstGeom>
          <a:noFill/>
          <a:ln>
            <a:noFill/>
          </a:ln>
        </p:spPr>
      </p:pic>
      <p:sp>
        <p:nvSpPr>
          <p:cNvPr id="156" name="Google Shape;156;p21"/>
          <p:cNvSpPr/>
          <p:nvPr/>
        </p:nvSpPr>
        <p:spPr>
          <a:xfrm rot="-9877488">
            <a:off x="-374267" y="4309561"/>
            <a:ext cx="1406436" cy="952482"/>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 name="Google Shape;157;p21"/>
          <p:cNvGrpSpPr/>
          <p:nvPr/>
        </p:nvGrpSpPr>
        <p:grpSpPr>
          <a:xfrm flipH="1" rot="7130560">
            <a:off x="8393283" y="4332098"/>
            <a:ext cx="559744" cy="609810"/>
            <a:chOff x="1970350" y="967650"/>
            <a:chExt cx="1614975" cy="1759425"/>
          </a:xfrm>
        </p:grpSpPr>
        <p:sp>
          <p:nvSpPr>
            <p:cNvPr id="158" name="Google Shape;158;p21"/>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1"/>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1"/>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3" name="Google Shape;163;p21"/>
          <p:cNvPicPr preferRelativeResize="0"/>
          <p:nvPr/>
        </p:nvPicPr>
        <p:blipFill>
          <a:blip r:embed="rId3">
            <a:alphaModFix/>
          </a:blip>
          <a:stretch>
            <a:fillRect/>
          </a:stretch>
        </p:blipFill>
        <p:spPr>
          <a:xfrm rot="507146">
            <a:off x="3557075" y="4329562"/>
            <a:ext cx="2351150" cy="978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 name="Shape 164"/>
        <p:cNvGrpSpPr/>
        <p:nvPr/>
      </p:nvGrpSpPr>
      <p:grpSpPr>
        <a:xfrm>
          <a:off x="0" y="0"/>
          <a:ext cx="0" cy="0"/>
          <a:chOff x="0" y="0"/>
          <a:chExt cx="0" cy="0"/>
        </a:xfrm>
      </p:grpSpPr>
      <p:sp>
        <p:nvSpPr>
          <p:cNvPr id="165" name="Google Shape;165;p22"/>
          <p:cNvSpPr txBox="1"/>
          <p:nvPr>
            <p:ph type="title"/>
          </p:nvPr>
        </p:nvSpPr>
        <p:spPr>
          <a:xfrm>
            <a:off x="713225" y="445025"/>
            <a:ext cx="4233900" cy="1662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66" name="Google Shape;166;p22"/>
          <p:cNvSpPr/>
          <p:nvPr/>
        </p:nvSpPr>
        <p:spPr>
          <a:xfrm rot="-4105532">
            <a:off x="-289170" y="3786054"/>
            <a:ext cx="1403013" cy="1758764"/>
          </a:xfrm>
          <a:custGeom>
            <a:rect b="b" l="l" r="r" t="t"/>
            <a:pathLst>
              <a:path extrusionOk="0" h="81553" w="65057">
                <a:moveTo>
                  <a:pt x="47100" y="0"/>
                </a:moveTo>
                <a:cubicBezTo>
                  <a:pt x="46245" y="0"/>
                  <a:pt x="45371" y="51"/>
                  <a:pt x="44480" y="150"/>
                </a:cubicBezTo>
                <a:cubicBezTo>
                  <a:pt x="40503" y="609"/>
                  <a:pt x="36793" y="1871"/>
                  <a:pt x="33274" y="3707"/>
                </a:cubicBezTo>
                <a:cubicBezTo>
                  <a:pt x="20538" y="10286"/>
                  <a:pt x="10977" y="20077"/>
                  <a:pt x="4437" y="32774"/>
                </a:cubicBezTo>
                <a:cubicBezTo>
                  <a:pt x="1721" y="37976"/>
                  <a:pt x="77" y="43560"/>
                  <a:pt x="38" y="50979"/>
                </a:cubicBezTo>
                <a:cubicBezTo>
                  <a:pt x="0" y="54498"/>
                  <a:pt x="1186" y="58667"/>
                  <a:pt x="3978" y="62836"/>
                </a:cubicBezTo>
                <a:cubicBezTo>
                  <a:pt x="5278" y="64748"/>
                  <a:pt x="6731" y="66622"/>
                  <a:pt x="8300" y="68305"/>
                </a:cubicBezTo>
                <a:cubicBezTo>
                  <a:pt x="12966" y="73391"/>
                  <a:pt x="18358" y="77446"/>
                  <a:pt x="24860" y="79932"/>
                </a:cubicBezTo>
                <a:cubicBezTo>
                  <a:pt x="27373" y="80904"/>
                  <a:pt x="29943" y="81553"/>
                  <a:pt x="32571" y="81553"/>
                </a:cubicBezTo>
                <a:cubicBezTo>
                  <a:pt x="33662" y="81553"/>
                  <a:pt x="34764" y="81441"/>
                  <a:pt x="35875" y="81194"/>
                </a:cubicBezTo>
                <a:cubicBezTo>
                  <a:pt x="42836" y="79702"/>
                  <a:pt x="46584" y="74807"/>
                  <a:pt x="48458" y="68343"/>
                </a:cubicBezTo>
                <a:cubicBezTo>
                  <a:pt x="49490" y="64977"/>
                  <a:pt x="48802" y="61535"/>
                  <a:pt x="47463" y="58323"/>
                </a:cubicBezTo>
                <a:cubicBezTo>
                  <a:pt x="45934" y="54689"/>
                  <a:pt x="44136" y="51132"/>
                  <a:pt x="42453" y="47575"/>
                </a:cubicBezTo>
                <a:cubicBezTo>
                  <a:pt x="41000" y="44554"/>
                  <a:pt x="39546" y="41494"/>
                  <a:pt x="39241" y="38090"/>
                </a:cubicBezTo>
                <a:cubicBezTo>
                  <a:pt x="38935" y="34725"/>
                  <a:pt x="40273" y="29868"/>
                  <a:pt x="45436" y="28720"/>
                </a:cubicBezTo>
                <a:cubicBezTo>
                  <a:pt x="48037" y="28108"/>
                  <a:pt x="50753" y="27879"/>
                  <a:pt x="53430" y="27573"/>
                </a:cubicBezTo>
                <a:cubicBezTo>
                  <a:pt x="55839" y="27305"/>
                  <a:pt x="58325" y="27190"/>
                  <a:pt x="60658" y="26349"/>
                </a:cubicBezTo>
                <a:cubicBezTo>
                  <a:pt x="63603" y="25278"/>
                  <a:pt x="65057" y="23289"/>
                  <a:pt x="65057" y="20153"/>
                </a:cubicBezTo>
                <a:cubicBezTo>
                  <a:pt x="65057" y="16290"/>
                  <a:pt x="63756" y="12772"/>
                  <a:pt x="62073" y="9406"/>
                </a:cubicBezTo>
                <a:cubicBezTo>
                  <a:pt x="58802" y="2829"/>
                  <a:pt x="53479" y="0"/>
                  <a:pt x="47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22"/>
          <p:cNvPicPr preferRelativeResize="0"/>
          <p:nvPr/>
        </p:nvPicPr>
        <p:blipFill>
          <a:blip r:embed="rId2">
            <a:alphaModFix/>
          </a:blip>
          <a:stretch>
            <a:fillRect/>
          </a:stretch>
        </p:blipFill>
        <p:spPr>
          <a:xfrm>
            <a:off x="76726" y="4407003"/>
            <a:ext cx="1761001" cy="936450"/>
          </a:xfrm>
          <a:prstGeom prst="rect">
            <a:avLst/>
          </a:prstGeom>
          <a:noFill/>
          <a:ln>
            <a:noFill/>
          </a:ln>
        </p:spPr>
      </p:pic>
      <p:sp>
        <p:nvSpPr>
          <p:cNvPr id="168" name="Google Shape;168;p22"/>
          <p:cNvSpPr/>
          <p:nvPr/>
        </p:nvSpPr>
        <p:spPr>
          <a:xfrm rot="-1355328">
            <a:off x="8017246" y="4117751"/>
            <a:ext cx="1890838" cy="1514949"/>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22"/>
          <p:cNvGrpSpPr/>
          <p:nvPr/>
        </p:nvGrpSpPr>
        <p:grpSpPr>
          <a:xfrm flipH="1" rot="4320245">
            <a:off x="3805206" y="4149416"/>
            <a:ext cx="559846" cy="609921"/>
            <a:chOff x="1970350" y="967650"/>
            <a:chExt cx="1614975" cy="1759425"/>
          </a:xfrm>
        </p:grpSpPr>
        <p:sp>
          <p:nvSpPr>
            <p:cNvPr id="170" name="Google Shape;170;p22"/>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5" name="Google Shape;175;p22"/>
          <p:cNvPicPr preferRelativeResize="0"/>
          <p:nvPr/>
        </p:nvPicPr>
        <p:blipFill>
          <a:blip r:embed="rId3">
            <a:alphaModFix/>
          </a:blip>
          <a:stretch>
            <a:fillRect/>
          </a:stretch>
        </p:blipFill>
        <p:spPr>
          <a:xfrm flipH="1" rot="-8422582">
            <a:off x="7477136" y="355763"/>
            <a:ext cx="2351150" cy="978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6" name="Shape 176"/>
        <p:cNvGrpSpPr/>
        <p:nvPr/>
      </p:nvGrpSpPr>
      <p:grpSpPr>
        <a:xfrm>
          <a:off x="0" y="0"/>
          <a:ext cx="0" cy="0"/>
          <a:chOff x="0" y="0"/>
          <a:chExt cx="0" cy="0"/>
        </a:xfrm>
      </p:grpSpPr>
      <p:sp>
        <p:nvSpPr>
          <p:cNvPr id="177" name="Google Shape;177;p23"/>
          <p:cNvSpPr/>
          <p:nvPr/>
        </p:nvSpPr>
        <p:spPr>
          <a:xfrm flipH="1" rot="4105532">
            <a:off x="186555" y="96329"/>
            <a:ext cx="1403013" cy="1758764"/>
          </a:xfrm>
          <a:custGeom>
            <a:rect b="b" l="l" r="r" t="t"/>
            <a:pathLst>
              <a:path extrusionOk="0" h="81553" w="65057">
                <a:moveTo>
                  <a:pt x="47100" y="0"/>
                </a:moveTo>
                <a:cubicBezTo>
                  <a:pt x="46245" y="0"/>
                  <a:pt x="45371" y="51"/>
                  <a:pt x="44480" y="150"/>
                </a:cubicBezTo>
                <a:cubicBezTo>
                  <a:pt x="40503" y="609"/>
                  <a:pt x="36793" y="1871"/>
                  <a:pt x="33274" y="3707"/>
                </a:cubicBezTo>
                <a:cubicBezTo>
                  <a:pt x="20538" y="10286"/>
                  <a:pt x="10977" y="20077"/>
                  <a:pt x="4437" y="32774"/>
                </a:cubicBezTo>
                <a:cubicBezTo>
                  <a:pt x="1721" y="37976"/>
                  <a:pt x="77" y="43560"/>
                  <a:pt x="38" y="50979"/>
                </a:cubicBezTo>
                <a:cubicBezTo>
                  <a:pt x="0" y="54498"/>
                  <a:pt x="1186" y="58667"/>
                  <a:pt x="3978" y="62836"/>
                </a:cubicBezTo>
                <a:cubicBezTo>
                  <a:pt x="5278" y="64748"/>
                  <a:pt x="6731" y="66622"/>
                  <a:pt x="8300" y="68305"/>
                </a:cubicBezTo>
                <a:cubicBezTo>
                  <a:pt x="12966" y="73391"/>
                  <a:pt x="18358" y="77446"/>
                  <a:pt x="24860" y="79932"/>
                </a:cubicBezTo>
                <a:cubicBezTo>
                  <a:pt x="27373" y="80904"/>
                  <a:pt x="29943" y="81553"/>
                  <a:pt x="32571" y="81553"/>
                </a:cubicBezTo>
                <a:cubicBezTo>
                  <a:pt x="33662" y="81553"/>
                  <a:pt x="34764" y="81441"/>
                  <a:pt x="35875" y="81194"/>
                </a:cubicBezTo>
                <a:cubicBezTo>
                  <a:pt x="42836" y="79702"/>
                  <a:pt x="46584" y="74807"/>
                  <a:pt x="48458" y="68343"/>
                </a:cubicBezTo>
                <a:cubicBezTo>
                  <a:pt x="49490" y="64977"/>
                  <a:pt x="48802" y="61535"/>
                  <a:pt x="47463" y="58323"/>
                </a:cubicBezTo>
                <a:cubicBezTo>
                  <a:pt x="45934" y="54689"/>
                  <a:pt x="44136" y="51132"/>
                  <a:pt x="42453" y="47575"/>
                </a:cubicBezTo>
                <a:cubicBezTo>
                  <a:pt x="41000" y="44554"/>
                  <a:pt x="39546" y="41494"/>
                  <a:pt x="39241" y="38090"/>
                </a:cubicBezTo>
                <a:cubicBezTo>
                  <a:pt x="38935" y="34725"/>
                  <a:pt x="40273" y="29868"/>
                  <a:pt x="45436" y="28720"/>
                </a:cubicBezTo>
                <a:cubicBezTo>
                  <a:pt x="48037" y="28108"/>
                  <a:pt x="50753" y="27879"/>
                  <a:pt x="53430" y="27573"/>
                </a:cubicBezTo>
                <a:cubicBezTo>
                  <a:pt x="55839" y="27305"/>
                  <a:pt x="58325" y="27190"/>
                  <a:pt x="60658" y="26349"/>
                </a:cubicBezTo>
                <a:cubicBezTo>
                  <a:pt x="63603" y="25278"/>
                  <a:pt x="65057" y="23289"/>
                  <a:pt x="65057" y="20153"/>
                </a:cubicBezTo>
                <a:cubicBezTo>
                  <a:pt x="65057" y="16290"/>
                  <a:pt x="63756" y="12772"/>
                  <a:pt x="62073" y="9406"/>
                </a:cubicBezTo>
                <a:cubicBezTo>
                  <a:pt x="58802" y="2829"/>
                  <a:pt x="53479" y="0"/>
                  <a:pt x="47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
          <p:cNvSpPr txBox="1"/>
          <p:nvPr>
            <p:ph hasCustomPrompt="1" type="title"/>
          </p:nvPr>
        </p:nvSpPr>
        <p:spPr>
          <a:xfrm>
            <a:off x="1634525" y="1761025"/>
            <a:ext cx="5874900" cy="9546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100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79" name="Google Shape;179;p23"/>
          <p:cNvSpPr txBox="1"/>
          <p:nvPr>
            <p:ph idx="1" type="subTitle"/>
          </p:nvPr>
        </p:nvSpPr>
        <p:spPr>
          <a:xfrm>
            <a:off x="2061550" y="2854350"/>
            <a:ext cx="5020800" cy="644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pic>
        <p:nvPicPr>
          <p:cNvPr id="180" name="Google Shape;180;p23"/>
          <p:cNvPicPr preferRelativeResize="0"/>
          <p:nvPr/>
        </p:nvPicPr>
        <p:blipFill>
          <a:blip r:embed="rId2">
            <a:alphaModFix/>
          </a:blip>
          <a:stretch>
            <a:fillRect/>
          </a:stretch>
        </p:blipFill>
        <p:spPr>
          <a:xfrm rot="450429">
            <a:off x="3343472" y="281362"/>
            <a:ext cx="2351150" cy="978275"/>
          </a:xfrm>
          <a:prstGeom prst="rect">
            <a:avLst/>
          </a:prstGeom>
          <a:noFill/>
          <a:ln>
            <a:noFill/>
          </a:ln>
        </p:spPr>
      </p:pic>
      <p:pic>
        <p:nvPicPr>
          <p:cNvPr id="181" name="Google Shape;181;p23"/>
          <p:cNvPicPr preferRelativeResize="0"/>
          <p:nvPr/>
        </p:nvPicPr>
        <p:blipFill>
          <a:blip r:embed="rId3">
            <a:alphaModFix/>
          </a:blip>
          <a:stretch>
            <a:fillRect/>
          </a:stretch>
        </p:blipFill>
        <p:spPr>
          <a:xfrm flipH="1">
            <a:off x="-537329" y="717278"/>
            <a:ext cx="1761001" cy="936450"/>
          </a:xfrm>
          <a:prstGeom prst="rect">
            <a:avLst/>
          </a:prstGeom>
          <a:noFill/>
          <a:ln>
            <a:noFill/>
          </a:ln>
        </p:spPr>
      </p:pic>
      <p:sp>
        <p:nvSpPr>
          <p:cNvPr id="182" name="Google Shape;182;p23"/>
          <p:cNvSpPr/>
          <p:nvPr/>
        </p:nvSpPr>
        <p:spPr>
          <a:xfrm rot="8819354">
            <a:off x="7588722" y="45308"/>
            <a:ext cx="1890644" cy="1514794"/>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23"/>
          <p:cNvPicPr preferRelativeResize="0"/>
          <p:nvPr/>
        </p:nvPicPr>
        <p:blipFill>
          <a:blip r:embed="rId4">
            <a:alphaModFix/>
          </a:blip>
          <a:stretch>
            <a:fillRect/>
          </a:stretch>
        </p:blipFill>
        <p:spPr>
          <a:xfrm rot="10800000">
            <a:off x="8086678" y="48450"/>
            <a:ext cx="1443325" cy="1127759"/>
          </a:xfrm>
          <a:prstGeom prst="rect">
            <a:avLst/>
          </a:prstGeom>
          <a:noFill/>
          <a:ln>
            <a:noFill/>
          </a:ln>
        </p:spPr>
      </p:pic>
      <p:grpSp>
        <p:nvGrpSpPr>
          <p:cNvPr id="184" name="Google Shape;184;p23"/>
          <p:cNvGrpSpPr/>
          <p:nvPr/>
        </p:nvGrpSpPr>
        <p:grpSpPr>
          <a:xfrm flipH="1" rot="-1226715">
            <a:off x="558520" y="3829891"/>
            <a:ext cx="433895" cy="806128"/>
            <a:chOff x="239725" y="2212450"/>
            <a:chExt cx="682725" cy="1268425"/>
          </a:xfrm>
        </p:grpSpPr>
        <p:sp>
          <p:nvSpPr>
            <p:cNvPr id="185" name="Google Shape;185;p23"/>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5" name="Google Shape;195;p23"/>
          <p:cNvPicPr preferRelativeResize="0"/>
          <p:nvPr/>
        </p:nvPicPr>
        <p:blipFill>
          <a:blip r:embed="rId5">
            <a:alphaModFix/>
          </a:blip>
          <a:stretch>
            <a:fillRect/>
          </a:stretch>
        </p:blipFill>
        <p:spPr>
          <a:xfrm>
            <a:off x="2955598" y="3971863"/>
            <a:ext cx="3232825" cy="522158"/>
          </a:xfrm>
          <a:prstGeom prst="rect">
            <a:avLst/>
          </a:prstGeom>
          <a:noFill/>
          <a:ln>
            <a:noFill/>
          </a:ln>
        </p:spPr>
      </p:pic>
      <p:pic>
        <p:nvPicPr>
          <p:cNvPr id="196" name="Google Shape;196;p23"/>
          <p:cNvPicPr preferRelativeResize="0"/>
          <p:nvPr/>
        </p:nvPicPr>
        <p:blipFill>
          <a:blip r:embed="rId6">
            <a:alphaModFix/>
          </a:blip>
          <a:stretch>
            <a:fillRect/>
          </a:stretch>
        </p:blipFill>
        <p:spPr>
          <a:xfrm rot="-5400000">
            <a:off x="7682378" y="3471788"/>
            <a:ext cx="1621771" cy="19676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197" name="Shape 19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198" name="Shape 198"/>
        <p:cNvGrpSpPr/>
        <p:nvPr/>
      </p:nvGrpSpPr>
      <p:grpSpPr>
        <a:xfrm>
          <a:off x="0" y="0"/>
          <a:ext cx="0" cy="0"/>
          <a:chOff x="0" y="0"/>
          <a:chExt cx="0" cy="0"/>
        </a:xfrm>
      </p:grpSpPr>
      <p:sp>
        <p:nvSpPr>
          <p:cNvPr id="199" name="Google Shape;199;p25"/>
          <p:cNvSpPr/>
          <p:nvPr/>
        </p:nvSpPr>
        <p:spPr>
          <a:xfrm rot="-4105532">
            <a:off x="7499305" y="-549671"/>
            <a:ext cx="1403013" cy="1758764"/>
          </a:xfrm>
          <a:custGeom>
            <a:rect b="b" l="l" r="r" t="t"/>
            <a:pathLst>
              <a:path extrusionOk="0" h="81553" w="65057">
                <a:moveTo>
                  <a:pt x="47100" y="0"/>
                </a:moveTo>
                <a:cubicBezTo>
                  <a:pt x="46245" y="0"/>
                  <a:pt x="45371" y="51"/>
                  <a:pt x="44480" y="150"/>
                </a:cubicBezTo>
                <a:cubicBezTo>
                  <a:pt x="40503" y="609"/>
                  <a:pt x="36793" y="1871"/>
                  <a:pt x="33274" y="3707"/>
                </a:cubicBezTo>
                <a:cubicBezTo>
                  <a:pt x="20538" y="10286"/>
                  <a:pt x="10977" y="20077"/>
                  <a:pt x="4437" y="32774"/>
                </a:cubicBezTo>
                <a:cubicBezTo>
                  <a:pt x="1721" y="37976"/>
                  <a:pt x="77" y="43560"/>
                  <a:pt x="38" y="50979"/>
                </a:cubicBezTo>
                <a:cubicBezTo>
                  <a:pt x="0" y="54498"/>
                  <a:pt x="1186" y="58667"/>
                  <a:pt x="3978" y="62836"/>
                </a:cubicBezTo>
                <a:cubicBezTo>
                  <a:pt x="5278" y="64748"/>
                  <a:pt x="6731" y="66622"/>
                  <a:pt x="8300" y="68305"/>
                </a:cubicBezTo>
                <a:cubicBezTo>
                  <a:pt x="12966" y="73391"/>
                  <a:pt x="18358" y="77446"/>
                  <a:pt x="24860" y="79932"/>
                </a:cubicBezTo>
                <a:cubicBezTo>
                  <a:pt x="27373" y="80904"/>
                  <a:pt x="29943" y="81553"/>
                  <a:pt x="32571" y="81553"/>
                </a:cubicBezTo>
                <a:cubicBezTo>
                  <a:pt x="33662" y="81553"/>
                  <a:pt x="34764" y="81441"/>
                  <a:pt x="35875" y="81194"/>
                </a:cubicBezTo>
                <a:cubicBezTo>
                  <a:pt x="42836" y="79702"/>
                  <a:pt x="46584" y="74807"/>
                  <a:pt x="48458" y="68343"/>
                </a:cubicBezTo>
                <a:cubicBezTo>
                  <a:pt x="49490" y="64977"/>
                  <a:pt x="48802" y="61535"/>
                  <a:pt x="47463" y="58323"/>
                </a:cubicBezTo>
                <a:cubicBezTo>
                  <a:pt x="45934" y="54689"/>
                  <a:pt x="44136" y="51132"/>
                  <a:pt x="42453" y="47575"/>
                </a:cubicBezTo>
                <a:cubicBezTo>
                  <a:pt x="41000" y="44554"/>
                  <a:pt x="39546" y="41494"/>
                  <a:pt x="39241" y="38090"/>
                </a:cubicBezTo>
                <a:cubicBezTo>
                  <a:pt x="38935" y="34725"/>
                  <a:pt x="40273" y="29868"/>
                  <a:pt x="45436" y="28720"/>
                </a:cubicBezTo>
                <a:cubicBezTo>
                  <a:pt x="48037" y="28108"/>
                  <a:pt x="50753" y="27879"/>
                  <a:pt x="53430" y="27573"/>
                </a:cubicBezTo>
                <a:cubicBezTo>
                  <a:pt x="55839" y="27305"/>
                  <a:pt x="58325" y="27190"/>
                  <a:pt x="60658" y="26349"/>
                </a:cubicBezTo>
                <a:cubicBezTo>
                  <a:pt x="63603" y="25278"/>
                  <a:pt x="65057" y="23289"/>
                  <a:pt x="65057" y="20153"/>
                </a:cubicBezTo>
                <a:cubicBezTo>
                  <a:pt x="65057" y="16290"/>
                  <a:pt x="63756" y="12772"/>
                  <a:pt x="62073" y="9406"/>
                </a:cubicBezTo>
                <a:cubicBezTo>
                  <a:pt x="58802" y="2829"/>
                  <a:pt x="53479" y="0"/>
                  <a:pt x="47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txBox="1"/>
          <p:nvPr>
            <p:ph idx="1" type="subTitle"/>
          </p:nvPr>
        </p:nvSpPr>
        <p:spPr>
          <a:xfrm>
            <a:off x="1784275" y="1997149"/>
            <a:ext cx="2461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25"/>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202" name="Google Shape;202;p25"/>
          <p:cNvSpPr txBox="1"/>
          <p:nvPr>
            <p:ph hasCustomPrompt="1" idx="2" type="title"/>
          </p:nvPr>
        </p:nvSpPr>
        <p:spPr>
          <a:xfrm>
            <a:off x="720000" y="1806325"/>
            <a:ext cx="1064100" cy="57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45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3" name="Google Shape;203;p25"/>
          <p:cNvSpPr txBox="1"/>
          <p:nvPr>
            <p:ph idx="3" type="subTitle"/>
          </p:nvPr>
        </p:nvSpPr>
        <p:spPr>
          <a:xfrm>
            <a:off x="1784174" y="1655975"/>
            <a:ext cx="2461800" cy="38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4" name="Google Shape;204;p25"/>
          <p:cNvSpPr txBox="1"/>
          <p:nvPr>
            <p:ph idx="4" type="subTitle"/>
          </p:nvPr>
        </p:nvSpPr>
        <p:spPr>
          <a:xfrm>
            <a:off x="5962200" y="1997149"/>
            <a:ext cx="2461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5" name="Google Shape;205;p25"/>
          <p:cNvSpPr txBox="1"/>
          <p:nvPr>
            <p:ph hasCustomPrompt="1" idx="5" type="title"/>
          </p:nvPr>
        </p:nvSpPr>
        <p:spPr>
          <a:xfrm>
            <a:off x="4897701" y="1806325"/>
            <a:ext cx="1064100" cy="57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45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6" name="Google Shape;206;p25"/>
          <p:cNvSpPr txBox="1"/>
          <p:nvPr>
            <p:ph idx="6" type="subTitle"/>
          </p:nvPr>
        </p:nvSpPr>
        <p:spPr>
          <a:xfrm>
            <a:off x="5962099" y="1655975"/>
            <a:ext cx="2461800" cy="38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7" name="Google Shape;207;p25"/>
          <p:cNvSpPr txBox="1"/>
          <p:nvPr>
            <p:ph idx="7" type="subTitle"/>
          </p:nvPr>
        </p:nvSpPr>
        <p:spPr>
          <a:xfrm>
            <a:off x="1784251" y="3386125"/>
            <a:ext cx="2461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25"/>
          <p:cNvSpPr txBox="1"/>
          <p:nvPr>
            <p:ph hasCustomPrompt="1" idx="8" type="title"/>
          </p:nvPr>
        </p:nvSpPr>
        <p:spPr>
          <a:xfrm>
            <a:off x="720000" y="3181525"/>
            <a:ext cx="1064100" cy="57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45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25"/>
          <p:cNvSpPr txBox="1"/>
          <p:nvPr>
            <p:ph idx="9" type="subTitle"/>
          </p:nvPr>
        </p:nvSpPr>
        <p:spPr>
          <a:xfrm>
            <a:off x="1784150" y="3044950"/>
            <a:ext cx="2461800" cy="38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0" name="Google Shape;210;p25"/>
          <p:cNvSpPr txBox="1"/>
          <p:nvPr>
            <p:ph idx="13" type="subTitle"/>
          </p:nvPr>
        </p:nvSpPr>
        <p:spPr>
          <a:xfrm>
            <a:off x="5962176" y="3386125"/>
            <a:ext cx="2461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1" name="Google Shape;211;p25"/>
          <p:cNvSpPr txBox="1"/>
          <p:nvPr>
            <p:ph hasCustomPrompt="1" idx="14" type="title"/>
          </p:nvPr>
        </p:nvSpPr>
        <p:spPr>
          <a:xfrm>
            <a:off x="4897701" y="3181525"/>
            <a:ext cx="1064100" cy="57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45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 name="Google Shape;212;p25"/>
          <p:cNvSpPr txBox="1"/>
          <p:nvPr>
            <p:ph idx="15" type="subTitle"/>
          </p:nvPr>
        </p:nvSpPr>
        <p:spPr>
          <a:xfrm>
            <a:off x="5962075" y="3044950"/>
            <a:ext cx="2461800" cy="38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213" name="Google Shape;213;p25"/>
          <p:cNvPicPr preferRelativeResize="0"/>
          <p:nvPr/>
        </p:nvPicPr>
        <p:blipFill>
          <a:blip r:embed="rId2">
            <a:alphaModFix/>
          </a:blip>
          <a:stretch>
            <a:fillRect/>
          </a:stretch>
        </p:blipFill>
        <p:spPr>
          <a:xfrm>
            <a:off x="7865201" y="71278"/>
            <a:ext cx="1761001" cy="936450"/>
          </a:xfrm>
          <a:prstGeom prst="rect">
            <a:avLst/>
          </a:prstGeom>
          <a:noFill/>
          <a:ln>
            <a:noFill/>
          </a:ln>
        </p:spPr>
      </p:pic>
      <p:pic>
        <p:nvPicPr>
          <p:cNvPr id="214" name="Google Shape;214;p25"/>
          <p:cNvPicPr preferRelativeResize="0"/>
          <p:nvPr/>
        </p:nvPicPr>
        <p:blipFill>
          <a:blip r:embed="rId3">
            <a:alphaModFix/>
          </a:blip>
          <a:stretch>
            <a:fillRect/>
          </a:stretch>
        </p:blipFill>
        <p:spPr>
          <a:xfrm flipH="1" rot="5400000">
            <a:off x="-655603" y="-101687"/>
            <a:ext cx="1621771" cy="1967676"/>
          </a:xfrm>
          <a:prstGeom prst="rect">
            <a:avLst/>
          </a:prstGeom>
          <a:noFill/>
          <a:ln>
            <a:noFill/>
          </a:ln>
        </p:spPr>
      </p:pic>
      <p:grpSp>
        <p:nvGrpSpPr>
          <p:cNvPr id="215" name="Google Shape;215;p25"/>
          <p:cNvGrpSpPr/>
          <p:nvPr/>
        </p:nvGrpSpPr>
        <p:grpSpPr>
          <a:xfrm rot="-251766">
            <a:off x="8566233" y="3530281"/>
            <a:ext cx="433874" cy="806089"/>
            <a:chOff x="239725" y="2212450"/>
            <a:chExt cx="682725" cy="1268425"/>
          </a:xfrm>
        </p:grpSpPr>
        <p:sp>
          <p:nvSpPr>
            <p:cNvPr id="216" name="Google Shape;216;p25"/>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6" name="Google Shape;226;p25"/>
          <p:cNvPicPr preferRelativeResize="0"/>
          <p:nvPr/>
        </p:nvPicPr>
        <p:blipFill>
          <a:blip r:embed="rId4">
            <a:alphaModFix/>
          </a:blip>
          <a:stretch>
            <a:fillRect/>
          </a:stretch>
        </p:blipFill>
        <p:spPr>
          <a:xfrm flipH="1" rot="-1430018">
            <a:off x="7327550" y="4171137"/>
            <a:ext cx="2351150" cy="978275"/>
          </a:xfrm>
          <a:prstGeom prst="rect">
            <a:avLst/>
          </a:prstGeom>
          <a:noFill/>
          <a:ln>
            <a:noFill/>
          </a:ln>
        </p:spPr>
      </p:pic>
      <p:sp>
        <p:nvSpPr>
          <p:cNvPr id="227" name="Google Shape;227;p25"/>
          <p:cNvSpPr/>
          <p:nvPr/>
        </p:nvSpPr>
        <p:spPr>
          <a:xfrm flipH="1" rot="-8819354">
            <a:off x="-515745" y="4490883"/>
            <a:ext cx="1890644" cy="1514794"/>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25"/>
          <p:cNvPicPr preferRelativeResize="0"/>
          <p:nvPr/>
        </p:nvPicPr>
        <p:blipFill>
          <a:blip r:embed="rId5">
            <a:alphaModFix/>
          </a:blip>
          <a:stretch>
            <a:fillRect/>
          </a:stretch>
        </p:blipFill>
        <p:spPr>
          <a:xfrm flipH="1" rot="10800000">
            <a:off x="-566381" y="4494025"/>
            <a:ext cx="1443325" cy="112775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229" name="Shape 229"/>
        <p:cNvGrpSpPr/>
        <p:nvPr/>
      </p:nvGrpSpPr>
      <p:grpSpPr>
        <a:xfrm>
          <a:off x="0" y="0"/>
          <a:ext cx="0" cy="0"/>
          <a:chOff x="0" y="0"/>
          <a:chExt cx="0" cy="0"/>
        </a:xfrm>
      </p:grpSpPr>
      <p:sp>
        <p:nvSpPr>
          <p:cNvPr id="230" name="Google Shape;230;p26"/>
          <p:cNvSpPr txBox="1"/>
          <p:nvPr>
            <p:ph idx="1" type="subTitle"/>
          </p:nvPr>
        </p:nvSpPr>
        <p:spPr>
          <a:xfrm>
            <a:off x="4768338" y="2521499"/>
            <a:ext cx="3346200" cy="114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31" name="Google Shape;231;p26"/>
          <p:cNvSpPr txBox="1"/>
          <p:nvPr>
            <p:ph type="title"/>
          </p:nvPr>
        </p:nvSpPr>
        <p:spPr>
          <a:xfrm>
            <a:off x="4768338" y="1476000"/>
            <a:ext cx="3346200" cy="1045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lgn="r">
              <a:spcBef>
                <a:spcPts val="0"/>
              </a:spcBef>
              <a:spcAft>
                <a:spcPts val="0"/>
              </a:spcAft>
              <a:buSzPts val="3100"/>
              <a:buNone/>
              <a:defRPr/>
            </a:lvl2pPr>
            <a:lvl3pPr lvl="2" rtl="0" algn="r">
              <a:spcBef>
                <a:spcPts val="0"/>
              </a:spcBef>
              <a:spcAft>
                <a:spcPts val="0"/>
              </a:spcAft>
              <a:buSzPts val="3100"/>
              <a:buNone/>
              <a:defRPr/>
            </a:lvl3pPr>
            <a:lvl4pPr lvl="3" rtl="0" algn="r">
              <a:spcBef>
                <a:spcPts val="0"/>
              </a:spcBef>
              <a:spcAft>
                <a:spcPts val="0"/>
              </a:spcAft>
              <a:buSzPts val="3100"/>
              <a:buNone/>
              <a:defRPr/>
            </a:lvl4pPr>
            <a:lvl5pPr lvl="4" rtl="0" algn="r">
              <a:spcBef>
                <a:spcPts val="0"/>
              </a:spcBef>
              <a:spcAft>
                <a:spcPts val="0"/>
              </a:spcAft>
              <a:buSzPts val="3100"/>
              <a:buNone/>
              <a:defRPr/>
            </a:lvl5pPr>
            <a:lvl6pPr lvl="5" rtl="0" algn="r">
              <a:spcBef>
                <a:spcPts val="0"/>
              </a:spcBef>
              <a:spcAft>
                <a:spcPts val="0"/>
              </a:spcAft>
              <a:buSzPts val="3100"/>
              <a:buNone/>
              <a:defRPr/>
            </a:lvl6pPr>
            <a:lvl7pPr lvl="6" rtl="0" algn="r">
              <a:spcBef>
                <a:spcPts val="0"/>
              </a:spcBef>
              <a:spcAft>
                <a:spcPts val="0"/>
              </a:spcAft>
              <a:buSzPts val="3100"/>
              <a:buNone/>
              <a:defRPr/>
            </a:lvl7pPr>
            <a:lvl8pPr lvl="7" rtl="0" algn="r">
              <a:spcBef>
                <a:spcPts val="0"/>
              </a:spcBef>
              <a:spcAft>
                <a:spcPts val="0"/>
              </a:spcAft>
              <a:buSzPts val="3100"/>
              <a:buNone/>
              <a:defRPr/>
            </a:lvl8pPr>
            <a:lvl9pPr lvl="8" rtl="0" algn="r">
              <a:spcBef>
                <a:spcPts val="0"/>
              </a:spcBef>
              <a:spcAft>
                <a:spcPts val="0"/>
              </a:spcAft>
              <a:buSzPts val="3100"/>
              <a:buNone/>
              <a:defRPr/>
            </a:lvl9pPr>
          </a:lstStyle>
          <a:p/>
        </p:txBody>
      </p:sp>
      <p:pic>
        <p:nvPicPr>
          <p:cNvPr id="232" name="Google Shape;232;p26"/>
          <p:cNvPicPr preferRelativeResize="0"/>
          <p:nvPr/>
        </p:nvPicPr>
        <p:blipFill>
          <a:blip r:embed="rId2">
            <a:alphaModFix/>
          </a:blip>
          <a:stretch>
            <a:fillRect/>
          </a:stretch>
        </p:blipFill>
        <p:spPr>
          <a:xfrm flipH="1" rot="-2282304">
            <a:off x="7860991" y="3719563"/>
            <a:ext cx="1621772" cy="1967676"/>
          </a:xfrm>
          <a:prstGeom prst="rect">
            <a:avLst/>
          </a:prstGeom>
          <a:noFill/>
          <a:ln>
            <a:noFill/>
          </a:ln>
        </p:spPr>
      </p:pic>
      <p:grpSp>
        <p:nvGrpSpPr>
          <p:cNvPr id="233" name="Google Shape;233;p26"/>
          <p:cNvGrpSpPr/>
          <p:nvPr/>
        </p:nvGrpSpPr>
        <p:grpSpPr>
          <a:xfrm flipH="1" rot="5741344">
            <a:off x="389915" y="3945112"/>
            <a:ext cx="433892" cy="806123"/>
            <a:chOff x="239725" y="2212450"/>
            <a:chExt cx="682725" cy="1268425"/>
          </a:xfrm>
        </p:grpSpPr>
        <p:sp>
          <p:nvSpPr>
            <p:cNvPr id="234" name="Google Shape;234;p26"/>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6"/>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6"/>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26"/>
          <p:cNvSpPr/>
          <p:nvPr/>
        </p:nvSpPr>
        <p:spPr>
          <a:xfrm flipH="1" rot="-7681767">
            <a:off x="-399381" y="-70376"/>
            <a:ext cx="1513757" cy="1025163"/>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5" name="Google Shape;245;p26"/>
          <p:cNvPicPr preferRelativeResize="0"/>
          <p:nvPr/>
        </p:nvPicPr>
        <p:blipFill>
          <a:blip r:embed="rId3">
            <a:alphaModFix/>
          </a:blip>
          <a:stretch>
            <a:fillRect/>
          </a:stretch>
        </p:blipFill>
        <p:spPr>
          <a:xfrm flipH="1" rot="10800000">
            <a:off x="2571512" y="4540438"/>
            <a:ext cx="3232825" cy="522158"/>
          </a:xfrm>
          <a:prstGeom prst="rect">
            <a:avLst/>
          </a:prstGeom>
          <a:noFill/>
          <a:ln>
            <a:noFill/>
          </a:ln>
        </p:spPr>
      </p:pic>
      <p:sp>
        <p:nvSpPr>
          <p:cNvPr id="246" name="Google Shape;246;p26"/>
          <p:cNvSpPr/>
          <p:nvPr/>
        </p:nvSpPr>
        <p:spPr>
          <a:xfrm flipH="1" rot="-1474853">
            <a:off x="6986833" y="-315212"/>
            <a:ext cx="1890689" cy="1514829"/>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p26"/>
          <p:cNvPicPr preferRelativeResize="0"/>
          <p:nvPr/>
        </p:nvPicPr>
        <p:blipFill>
          <a:blip r:embed="rId4">
            <a:alphaModFix/>
          </a:blip>
          <a:stretch>
            <a:fillRect/>
          </a:stretch>
        </p:blipFill>
        <p:spPr>
          <a:xfrm flipH="1" rot="-1474683">
            <a:off x="7649277" y="-52329"/>
            <a:ext cx="1443325" cy="112775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BODY_1">
    <p:spTree>
      <p:nvGrpSpPr>
        <p:cNvPr id="248" name="Shape 248"/>
        <p:cNvGrpSpPr/>
        <p:nvPr/>
      </p:nvGrpSpPr>
      <p:grpSpPr>
        <a:xfrm>
          <a:off x="0" y="0"/>
          <a:ext cx="0" cy="0"/>
          <a:chOff x="0" y="0"/>
          <a:chExt cx="0" cy="0"/>
        </a:xfrm>
      </p:grpSpPr>
      <p:sp>
        <p:nvSpPr>
          <p:cNvPr id="249" name="Google Shape;249;p27"/>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lgn="ctr">
              <a:spcBef>
                <a:spcPts val="0"/>
              </a:spcBef>
              <a:spcAft>
                <a:spcPts val="0"/>
              </a:spcAft>
              <a:buSzPts val="3100"/>
              <a:buNone/>
              <a:defRPr/>
            </a:lvl2pPr>
            <a:lvl3pPr lvl="2" rtl="0" algn="ctr">
              <a:spcBef>
                <a:spcPts val="0"/>
              </a:spcBef>
              <a:spcAft>
                <a:spcPts val="0"/>
              </a:spcAft>
              <a:buSzPts val="3100"/>
              <a:buNone/>
              <a:defRPr/>
            </a:lvl3pPr>
            <a:lvl4pPr lvl="3" rtl="0" algn="ctr">
              <a:spcBef>
                <a:spcPts val="0"/>
              </a:spcBef>
              <a:spcAft>
                <a:spcPts val="0"/>
              </a:spcAft>
              <a:buSzPts val="3100"/>
              <a:buNone/>
              <a:defRPr/>
            </a:lvl4pPr>
            <a:lvl5pPr lvl="4" rtl="0" algn="ctr">
              <a:spcBef>
                <a:spcPts val="0"/>
              </a:spcBef>
              <a:spcAft>
                <a:spcPts val="0"/>
              </a:spcAft>
              <a:buSzPts val="3100"/>
              <a:buNone/>
              <a:defRPr/>
            </a:lvl5pPr>
            <a:lvl6pPr lvl="5" rtl="0" algn="ctr">
              <a:spcBef>
                <a:spcPts val="0"/>
              </a:spcBef>
              <a:spcAft>
                <a:spcPts val="0"/>
              </a:spcAft>
              <a:buSzPts val="3100"/>
              <a:buNone/>
              <a:defRPr/>
            </a:lvl6pPr>
            <a:lvl7pPr lvl="6" rtl="0" algn="ctr">
              <a:spcBef>
                <a:spcPts val="0"/>
              </a:spcBef>
              <a:spcAft>
                <a:spcPts val="0"/>
              </a:spcAft>
              <a:buSzPts val="3100"/>
              <a:buNone/>
              <a:defRPr/>
            </a:lvl7pPr>
            <a:lvl8pPr lvl="7" rtl="0" algn="ctr">
              <a:spcBef>
                <a:spcPts val="0"/>
              </a:spcBef>
              <a:spcAft>
                <a:spcPts val="0"/>
              </a:spcAft>
              <a:buSzPts val="3100"/>
              <a:buNone/>
              <a:defRPr/>
            </a:lvl8pPr>
            <a:lvl9pPr lvl="8" rtl="0" algn="ctr">
              <a:spcBef>
                <a:spcPts val="0"/>
              </a:spcBef>
              <a:spcAft>
                <a:spcPts val="0"/>
              </a:spcAft>
              <a:buSzPts val="3100"/>
              <a:buNone/>
              <a:defRPr/>
            </a:lvl9pPr>
          </a:lstStyle>
          <a:p/>
        </p:txBody>
      </p:sp>
      <p:sp>
        <p:nvSpPr>
          <p:cNvPr id="250" name="Google Shape;250;p27"/>
          <p:cNvSpPr txBox="1"/>
          <p:nvPr>
            <p:ph idx="1" type="body"/>
          </p:nvPr>
        </p:nvSpPr>
        <p:spPr>
          <a:xfrm>
            <a:off x="796200" y="1304875"/>
            <a:ext cx="3718800" cy="2808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251" name="Google Shape;251;p27"/>
          <p:cNvSpPr txBox="1"/>
          <p:nvPr>
            <p:ph idx="2" type="body"/>
          </p:nvPr>
        </p:nvSpPr>
        <p:spPr>
          <a:xfrm>
            <a:off x="4635775" y="1304875"/>
            <a:ext cx="3718800" cy="2808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solidFill>
                  <a:schemeClr val="hlink"/>
                </a:solidFill>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252" name="Google Shape;252;p27"/>
          <p:cNvSpPr/>
          <p:nvPr/>
        </p:nvSpPr>
        <p:spPr>
          <a:xfrm flipH="1" rot="4105532">
            <a:off x="7729280" y="3986104"/>
            <a:ext cx="1403013" cy="1758764"/>
          </a:xfrm>
          <a:custGeom>
            <a:rect b="b" l="l" r="r" t="t"/>
            <a:pathLst>
              <a:path extrusionOk="0" h="81553" w="65057">
                <a:moveTo>
                  <a:pt x="47100" y="0"/>
                </a:moveTo>
                <a:cubicBezTo>
                  <a:pt x="46245" y="0"/>
                  <a:pt x="45371" y="51"/>
                  <a:pt x="44480" y="150"/>
                </a:cubicBezTo>
                <a:cubicBezTo>
                  <a:pt x="40503" y="609"/>
                  <a:pt x="36793" y="1871"/>
                  <a:pt x="33274" y="3707"/>
                </a:cubicBezTo>
                <a:cubicBezTo>
                  <a:pt x="20538" y="10286"/>
                  <a:pt x="10977" y="20077"/>
                  <a:pt x="4437" y="32774"/>
                </a:cubicBezTo>
                <a:cubicBezTo>
                  <a:pt x="1721" y="37976"/>
                  <a:pt x="77" y="43560"/>
                  <a:pt x="38" y="50979"/>
                </a:cubicBezTo>
                <a:cubicBezTo>
                  <a:pt x="0" y="54498"/>
                  <a:pt x="1186" y="58667"/>
                  <a:pt x="3978" y="62836"/>
                </a:cubicBezTo>
                <a:cubicBezTo>
                  <a:pt x="5278" y="64748"/>
                  <a:pt x="6731" y="66622"/>
                  <a:pt x="8300" y="68305"/>
                </a:cubicBezTo>
                <a:cubicBezTo>
                  <a:pt x="12966" y="73391"/>
                  <a:pt x="18358" y="77446"/>
                  <a:pt x="24860" y="79932"/>
                </a:cubicBezTo>
                <a:cubicBezTo>
                  <a:pt x="27373" y="80904"/>
                  <a:pt x="29943" y="81553"/>
                  <a:pt x="32571" y="81553"/>
                </a:cubicBezTo>
                <a:cubicBezTo>
                  <a:pt x="33662" y="81553"/>
                  <a:pt x="34764" y="81441"/>
                  <a:pt x="35875" y="81194"/>
                </a:cubicBezTo>
                <a:cubicBezTo>
                  <a:pt x="42836" y="79702"/>
                  <a:pt x="46584" y="74807"/>
                  <a:pt x="48458" y="68343"/>
                </a:cubicBezTo>
                <a:cubicBezTo>
                  <a:pt x="49490" y="64977"/>
                  <a:pt x="48802" y="61535"/>
                  <a:pt x="47463" y="58323"/>
                </a:cubicBezTo>
                <a:cubicBezTo>
                  <a:pt x="45934" y="54689"/>
                  <a:pt x="44136" y="51132"/>
                  <a:pt x="42453" y="47575"/>
                </a:cubicBezTo>
                <a:cubicBezTo>
                  <a:pt x="41000" y="44554"/>
                  <a:pt x="39546" y="41494"/>
                  <a:pt x="39241" y="38090"/>
                </a:cubicBezTo>
                <a:cubicBezTo>
                  <a:pt x="38935" y="34725"/>
                  <a:pt x="40273" y="29868"/>
                  <a:pt x="45436" y="28720"/>
                </a:cubicBezTo>
                <a:cubicBezTo>
                  <a:pt x="48037" y="28108"/>
                  <a:pt x="50753" y="27879"/>
                  <a:pt x="53430" y="27573"/>
                </a:cubicBezTo>
                <a:cubicBezTo>
                  <a:pt x="55839" y="27305"/>
                  <a:pt x="58325" y="27190"/>
                  <a:pt x="60658" y="26349"/>
                </a:cubicBezTo>
                <a:cubicBezTo>
                  <a:pt x="63603" y="25278"/>
                  <a:pt x="65057" y="23289"/>
                  <a:pt x="65057" y="20153"/>
                </a:cubicBezTo>
                <a:cubicBezTo>
                  <a:pt x="65057" y="16290"/>
                  <a:pt x="63756" y="12772"/>
                  <a:pt x="62073" y="9406"/>
                </a:cubicBezTo>
                <a:cubicBezTo>
                  <a:pt x="58802" y="2829"/>
                  <a:pt x="53479" y="0"/>
                  <a:pt x="47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3" name="Google Shape;253;p27"/>
          <p:cNvPicPr preferRelativeResize="0"/>
          <p:nvPr/>
        </p:nvPicPr>
        <p:blipFill>
          <a:blip r:embed="rId2">
            <a:alphaModFix/>
          </a:blip>
          <a:stretch>
            <a:fillRect/>
          </a:stretch>
        </p:blipFill>
        <p:spPr>
          <a:xfrm rot="-5632874">
            <a:off x="7816023" y="2097937"/>
            <a:ext cx="2351149" cy="978276"/>
          </a:xfrm>
          <a:prstGeom prst="rect">
            <a:avLst/>
          </a:prstGeom>
          <a:noFill/>
          <a:ln>
            <a:noFill/>
          </a:ln>
        </p:spPr>
      </p:pic>
      <p:grpSp>
        <p:nvGrpSpPr>
          <p:cNvPr id="254" name="Google Shape;254;p27"/>
          <p:cNvGrpSpPr/>
          <p:nvPr/>
        </p:nvGrpSpPr>
        <p:grpSpPr>
          <a:xfrm flipH="1" rot="-1226715">
            <a:off x="8370220" y="46053"/>
            <a:ext cx="433895" cy="806128"/>
            <a:chOff x="239725" y="2212450"/>
            <a:chExt cx="682725" cy="1268425"/>
          </a:xfrm>
        </p:grpSpPr>
        <p:sp>
          <p:nvSpPr>
            <p:cNvPr id="255" name="Google Shape;255;p27"/>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7"/>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7"/>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7"/>
          <p:cNvSpPr/>
          <p:nvPr/>
        </p:nvSpPr>
        <p:spPr>
          <a:xfrm rot="8819354">
            <a:off x="-673640" y="-308292"/>
            <a:ext cx="1890644" cy="1514794"/>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6" name="Google Shape;266;p27"/>
          <p:cNvPicPr preferRelativeResize="0"/>
          <p:nvPr/>
        </p:nvPicPr>
        <p:blipFill>
          <a:blip r:embed="rId3">
            <a:alphaModFix/>
          </a:blip>
          <a:stretch>
            <a:fillRect/>
          </a:stretch>
        </p:blipFill>
        <p:spPr>
          <a:xfrm rot="-5400000">
            <a:off x="-539197" y="3662413"/>
            <a:ext cx="1621771" cy="196767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67" name="Shape 267"/>
        <p:cNvGrpSpPr/>
        <p:nvPr/>
      </p:nvGrpSpPr>
      <p:grpSpPr>
        <a:xfrm>
          <a:off x="0" y="0"/>
          <a:ext cx="0" cy="0"/>
          <a:chOff x="0" y="0"/>
          <a:chExt cx="0" cy="0"/>
        </a:xfrm>
      </p:grpSpPr>
      <p:sp>
        <p:nvSpPr>
          <p:cNvPr id="268" name="Google Shape;268;p28"/>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lgn="ctr">
              <a:spcBef>
                <a:spcPts val="0"/>
              </a:spcBef>
              <a:spcAft>
                <a:spcPts val="0"/>
              </a:spcAft>
              <a:buSzPts val="3100"/>
              <a:buNone/>
              <a:defRPr/>
            </a:lvl2pPr>
            <a:lvl3pPr lvl="2" rtl="0" algn="ctr">
              <a:spcBef>
                <a:spcPts val="0"/>
              </a:spcBef>
              <a:spcAft>
                <a:spcPts val="0"/>
              </a:spcAft>
              <a:buSzPts val="3100"/>
              <a:buNone/>
              <a:defRPr/>
            </a:lvl3pPr>
            <a:lvl4pPr lvl="3" rtl="0" algn="ctr">
              <a:spcBef>
                <a:spcPts val="0"/>
              </a:spcBef>
              <a:spcAft>
                <a:spcPts val="0"/>
              </a:spcAft>
              <a:buSzPts val="3100"/>
              <a:buNone/>
              <a:defRPr/>
            </a:lvl4pPr>
            <a:lvl5pPr lvl="4" rtl="0" algn="ctr">
              <a:spcBef>
                <a:spcPts val="0"/>
              </a:spcBef>
              <a:spcAft>
                <a:spcPts val="0"/>
              </a:spcAft>
              <a:buSzPts val="3100"/>
              <a:buNone/>
              <a:defRPr/>
            </a:lvl5pPr>
            <a:lvl6pPr lvl="5" rtl="0" algn="ctr">
              <a:spcBef>
                <a:spcPts val="0"/>
              </a:spcBef>
              <a:spcAft>
                <a:spcPts val="0"/>
              </a:spcAft>
              <a:buSzPts val="3100"/>
              <a:buNone/>
              <a:defRPr/>
            </a:lvl6pPr>
            <a:lvl7pPr lvl="6" rtl="0" algn="ctr">
              <a:spcBef>
                <a:spcPts val="0"/>
              </a:spcBef>
              <a:spcAft>
                <a:spcPts val="0"/>
              </a:spcAft>
              <a:buSzPts val="3100"/>
              <a:buNone/>
              <a:defRPr/>
            </a:lvl7pPr>
            <a:lvl8pPr lvl="7" rtl="0" algn="ctr">
              <a:spcBef>
                <a:spcPts val="0"/>
              </a:spcBef>
              <a:spcAft>
                <a:spcPts val="0"/>
              </a:spcAft>
              <a:buSzPts val="3100"/>
              <a:buNone/>
              <a:defRPr/>
            </a:lvl8pPr>
            <a:lvl9pPr lvl="8" rtl="0" algn="ctr">
              <a:spcBef>
                <a:spcPts val="0"/>
              </a:spcBef>
              <a:spcAft>
                <a:spcPts val="0"/>
              </a:spcAft>
              <a:buSzPts val="3100"/>
              <a:buNone/>
              <a:defRPr/>
            </a:lvl9pPr>
          </a:lstStyle>
          <a:p/>
        </p:txBody>
      </p:sp>
      <p:sp>
        <p:nvSpPr>
          <p:cNvPr id="269" name="Google Shape;269;p28"/>
          <p:cNvSpPr txBox="1"/>
          <p:nvPr>
            <p:ph idx="1" type="subTitle"/>
          </p:nvPr>
        </p:nvSpPr>
        <p:spPr>
          <a:xfrm>
            <a:off x="766025" y="2989125"/>
            <a:ext cx="2390100" cy="76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0" name="Google Shape;270;p28"/>
          <p:cNvSpPr txBox="1"/>
          <p:nvPr>
            <p:ph idx="2" type="subTitle"/>
          </p:nvPr>
        </p:nvSpPr>
        <p:spPr>
          <a:xfrm>
            <a:off x="766024" y="2647950"/>
            <a:ext cx="23901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1" name="Google Shape;271;p28"/>
          <p:cNvSpPr txBox="1"/>
          <p:nvPr>
            <p:ph idx="3" type="subTitle"/>
          </p:nvPr>
        </p:nvSpPr>
        <p:spPr>
          <a:xfrm>
            <a:off x="3376900" y="2989125"/>
            <a:ext cx="2390100" cy="76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2" name="Google Shape;272;p28"/>
          <p:cNvSpPr txBox="1"/>
          <p:nvPr>
            <p:ph idx="4" type="subTitle"/>
          </p:nvPr>
        </p:nvSpPr>
        <p:spPr>
          <a:xfrm>
            <a:off x="3376801" y="2647950"/>
            <a:ext cx="23901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3" name="Google Shape;273;p28"/>
          <p:cNvSpPr txBox="1"/>
          <p:nvPr>
            <p:ph idx="5" type="subTitle"/>
          </p:nvPr>
        </p:nvSpPr>
        <p:spPr>
          <a:xfrm>
            <a:off x="5987925" y="2989125"/>
            <a:ext cx="2390100" cy="76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4" name="Google Shape;274;p28"/>
          <p:cNvSpPr txBox="1"/>
          <p:nvPr>
            <p:ph idx="6" type="subTitle"/>
          </p:nvPr>
        </p:nvSpPr>
        <p:spPr>
          <a:xfrm>
            <a:off x="5987825" y="2647950"/>
            <a:ext cx="23901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5" name="Google Shape;275;p28"/>
          <p:cNvGrpSpPr/>
          <p:nvPr/>
        </p:nvGrpSpPr>
        <p:grpSpPr>
          <a:xfrm>
            <a:off x="192684" y="70111"/>
            <a:ext cx="433872" cy="806084"/>
            <a:chOff x="239725" y="2212450"/>
            <a:chExt cx="682725" cy="1268425"/>
          </a:xfrm>
        </p:grpSpPr>
        <p:sp>
          <p:nvSpPr>
            <p:cNvPr id="276" name="Google Shape;276;p28"/>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8"/>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8"/>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8"/>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8"/>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8"/>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8"/>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28"/>
          <p:cNvSpPr/>
          <p:nvPr/>
        </p:nvSpPr>
        <p:spPr>
          <a:xfrm rot="7666672">
            <a:off x="-646340" y="4382365"/>
            <a:ext cx="1890851" cy="1514959"/>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28"/>
          <p:cNvPicPr preferRelativeResize="0"/>
          <p:nvPr/>
        </p:nvPicPr>
        <p:blipFill>
          <a:blip r:embed="rId2">
            <a:alphaModFix/>
          </a:blip>
          <a:stretch>
            <a:fillRect/>
          </a:stretch>
        </p:blipFill>
        <p:spPr>
          <a:xfrm>
            <a:off x="-1251999" y="4455728"/>
            <a:ext cx="1761001" cy="936450"/>
          </a:xfrm>
          <a:prstGeom prst="rect">
            <a:avLst/>
          </a:prstGeom>
          <a:noFill/>
          <a:ln>
            <a:noFill/>
          </a:ln>
        </p:spPr>
      </p:pic>
      <p:sp>
        <p:nvSpPr>
          <p:cNvPr id="288" name="Google Shape;288;p28"/>
          <p:cNvSpPr/>
          <p:nvPr/>
        </p:nvSpPr>
        <p:spPr>
          <a:xfrm flipH="1" rot="8578157">
            <a:off x="8131914" y="4058216"/>
            <a:ext cx="1611816" cy="1091572"/>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9" name="Google Shape;289;p28"/>
          <p:cNvPicPr preferRelativeResize="0"/>
          <p:nvPr/>
        </p:nvPicPr>
        <p:blipFill>
          <a:blip r:embed="rId3">
            <a:alphaModFix/>
          </a:blip>
          <a:stretch>
            <a:fillRect/>
          </a:stretch>
        </p:blipFill>
        <p:spPr>
          <a:xfrm flipH="1" rot="10800000">
            <a:off x="7054212" y="-76212"/>
            <a:ext cx="3232825" cy="52215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90" name="Shape 290"/>
        <p:cNvGrpSpPr/>
        <p:nvPr/>
      </p:nvGrpSpPr>
      <p:grpSpPr>
        <a:xfrm>
          <a:off x="0" y="0"/>
          <a:ext cx="0" cy="0"/>
          <a:chOff x="0" y="0"/>
          <a:chExt cx="0" cy="0"/>
        </a:xfrm>
      </p:grpSpPr>
      <p:sp>
        <p:nvSpPr>
          <p:cNvPr id="291" name="Google Shape;291;p29"/>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292" name="Google Shape;292;p29"/>
          <p:cNvSpPr txBox="1"/>
          <p:nvPr>
            <p:ph idx="1" type="subTitle"/>
          </p:nvPr>
        </p:nvSpPr>
        <p:spPr>
          <a:xfrm>
            <a:off x="814325" y="2019900"/>
            <a:ext cx="2374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3" name="Google Shape;293;p29"/>
          <p:cNvSpPr txBox="1"/>
          <p:nvPr>
            <p:ph idx="2" type="subTitle"/>
          </p:nvPr>
        </p:nvSpPr>
        <p:spPr>
          <a:xfrm>
            <a:off x="814225" y="1741209"/>
            <a:ext cx="23748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4" name="Google Shape;294;p29"/>
          <p:cNvSpPr txBox="1"/>
          <p:nvPr>
            <p:ph idx="3" type="subTitle"/>
          </p:nvPr>
        </p:nvSpPr>
        <p:spPr>
          <a:xfrm>
            <a:off x="3384650" y="2019900"/>
            <a:ext cx="2374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5" name="Google Shape;295;p29"/>
          <p:cNvSpPr txBox="1"/>
          <p:nvPr>
            <p:ph idx="4" type="subTitle"/>
          </p:nvPr>
        </p:nvSpPr>
        <p:spPr>
          <a:xfrm>
            <a:off x="3384550" y="1741209"/>
            <a:ext cx="23748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6" name="Google Shape;296;p29"/>
          <p:cNvSpPr txBox="1"/>
          <p:nvPr>
            <p:ph idx="5" type="subTitle"/>
          </p:nvPr>
        </p:nvSpPr>
        <p:spPr>
          <a:xfrm>
            <a:off x="5955075" y="2019900"/>
            <a:ext cx="2374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7" name="Google Shape;297;p29"/>
          <p:cNvSpPr txBox="1"/>
          <p:nvPr>
            <p:ph idx="6" type="subTitle"/>
          </p:nvPr>
        </p:nvSpPr>
        <p:spPr>
          <a:xfrm>
            <a:off x="5954975" y="1741209"/>
            <a:ext cx="23748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8" name="Google Shape;298;p29"/>
          <p:cNvSpPr txBox="1"/>
          <p:nvPr>
            <p:ph idx="7" type="subTitle"/>
          </p:nvPr>
        </p:nvSpPr>
        <p:spPr>
          <a:xfrm>
            <a:off x="814325" y="3444010"/>
            <a:ext cx="2374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9" name="Google Shape;299;p29"/>
          <p:cNvSpPr txBox="1"/>
          <p:nvPr>
            <p:ph idx="8" type="subTitle"/>
          </p:nvPr>
        </p:nvSpPr>
        <p:spPr>
          <a:xfrm>
            <a:off x="814225" y="3165319"/>
            <a:ext cx="23748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0" name="Google Shape;300;p29"/>
          <p:cNvSpPr txBox="1"/>
          <p:nvPr>
            <p:ph idx="9" type="subTitle"/>
          </p:nvPr>
        </p:nvSpPr>
        <p:spPr>
          <a:xfrm>
            <a:off x="3384650" y="3444010"/>
            <a:ext cx="2374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1" name="Google Shape;301;p29"/>
          <p:cNvSpPr txBox="1"/>
          <p:nvPr>
            <p:ph idx="13" type="subTitle"/>
          </p:nvPr>
        </p:nvSpPr>
        <p:spPr>
          <a:xfrm>
            <a:off x="3384550" y="3165319"/>
            <a:ext cx="23748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2" name="Google Shape;302;p29"/>
          <p:cNvSpPr txBox="1"/>
          <p:nvPr>
            <p:ph idx="14" type="subTitle"/>
          </p:nvPr>
        </p:nvSpPr>
        <p:spPr>
          <a:xfrm>
            <a:off x="5955075" y="3444010"/>
            <a:ext cx="2374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3" name="Google Shape;303;p29"/>
          <p:cNvSpPr txBox="1"/>
          <p:nvPr>
            <p:ph idx="15" type="subTitle"/>
          </p:nvPr>
        </p:nvSpPr>
        <p:spPr>
          <a:xfrm>
            <a:off x="5954975" y="3165319"/>
            <a:ext cx="2374800" cy="38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latin typeface="Ultra"/>
                <a:ea typeface="Ultra"/>
                <a:cs typeface="Ultra"/>
                <a:sym typeface="Ultr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4" name="Google Shape;304;p29"/>
          <p:cNvSpPr/>
          <p:nvPr/>
        </p:nvSpPr>
        <p:spPr>
          <a:xfrm rot="3004567">
            <a:off x="-264103" y="4328822"/>
            <a:ext cx="1162102" cy="787011"/>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 name="Google Shape;305;p29"/>
          <p:cNvGrpSpPr/>
          <p:nvPr/>
        </p:nvGrpSpPr>
        <p:grpSpPr>
          <a:xfrm>
            <a:off x="100022" y="328336"/>
            <a:ext cx="433872" cy="806084"/>
            <a:chOff x="239725" y="2212450"/>
            <a:chExt cx="682725" cy="1268425"/>
          </a:xfrm>
        </p:grpSpPr>
        <p:sp>
          <p:nvSpPr>
            <p:cNvPr id="306" name="Google Shape;306;p29"/>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9"/>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9"/>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9"/>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9"/>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9"/>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9"/>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9"/>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9"/>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29"/>
          <p:cNvSpPr/>
          <p:nvPr/>
        </p:nvSpPr>
        <p:spPr>
          <a:xfrm rot="7666672">
            <a:off x="7904735" y="4400840"/>
            <a:ext cx="1890851" cy="1514959"/>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7" name="Google Shape;317;p29"/>
          <p:cNvGrpSpPr/>
          <p:nvPr/>
        </p:nvGrpSpPr>
        <p:grpSpPr>
          <a:xfrm flipH="1" rot="8301329">
            <a:off x="8461804" y="195401"/>
            <a:ext cx="559949" cy="610033"/>
            <a:chOff x="1970350" y="967650"/>
            <a:chExt cx="1614975" cy="1759425"/>
          </a:xfrm>
        </p:grpSpPr>
        <p:sp>
          <p:nvSpPr>
            <p:cNvPr id="318" name="Google Shape;318;p29"/>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23" name="Google Shape;323;p29"/>
          <p:cNvPicPr preferRelativeResize="0"/>
          <p:nvPr/>
        </p:nvPicPr>
        <p:blipFill>
          <a:blip r:embed="rId2">
            <a:alphaModFix/>
          </a:blip>
          <a:stretch>
            <a:fillRect/>
          </a:stretch>
        </p:blipFill>
        <p:spPr>
          <a:xfrm rot="-223588">
            <a:off x="3761172" y="4654613"/>
            <a:ext cx="1621771" cy="19676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24" name="Shape 324"/>
        <p:cNvGrpSpPr/>
        <p:nvPr/>
      </p:nvGrpSpPr>
      <p:grpSpPr>
        <a:xfrm>
          <a:off x="0" y="0"/>
          <a:ext cx="0" cy="0"/>
          <a:chOff x="0" y="0"/>
          <a:chExt cx="0" cy="0"/>
        </a:xfrm>
      </p:grpSpPr>
      <p:sp>
        <p:nvSpPr>
          <p:cNvPr id="325" name="Google Shape;325;p30"/>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grpSp>
        <p:nvGrpSpPr>
          <p:cNvPr id="326" name="Google Shape;326;p30"/>
          <p:cNvGrpSpPr/>
          <p:nvPr/>
        </p:nvGrpSpPr>
        <p:grpSpPr>
          <a:xfrm rot="-253121">
            <a:off x="8511747" y="234555"/>
            <a:ext cx="559814" cy="609886"/>
            <a:chOff x="1970350" y="967650"/>
            <a:chExt cx="1614975" cy="1759425"/>
          </a:xfrm>
        </p:grpSpPr>
        <p:sp>
          <p:nvSpPr>
            <p:cNvPr id="327" name="Google Shape;327;p30"/>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0"/>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0"/>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2" name="Google Shape;332;p30"/>
          <p:cNvPicPr preferRelativeResize="0"/>
          <p:nvPr/>
        </p:nvPicPr>
        <p:blipFill>
          <a:blip r:embed="rId2">
            <a:alphaModFix/>
          </a:blip>
          <a:stretch>
            <a:fillRect/>
          </a:stretch>
        </p:blipFill>
        <p:spPr>
          <a:xfrm flipH="1" rot="837100">
            <a:off x="-522726" y="4174599"/>
            <a:ext cx="2351151" cy="978275"/>
          </a:xfrm>
          <a:prstGeom prst="rect">
            <a:avLst/>
          </a:prstGeom>
          <a:noFill/>
          <a:ln>
            <a:noFill/>
          </a:ln>
        </p:spPr>
      </p:pic>
      <p:sp>
        <p:nvSpPr>
          <p:cNvPr id="333" name="Google Shape;333;p30"/>
          <p:cNvSpPr/>
          <p:nvPr/>
        </p:nvSpPr>
        <p:spPr>
          <a:xfrm flipH="1" rot="-7869060">
            <a:off x="7986633" y="4401275"/>
            <a:ext cx="1890601" cy="1514759"/>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rot="1068795">
            <a:off x="-230263" y="-406149"/>
            <a:ext cx="1403047" cy="1758806"/>
          </a:xfrm>
          <a:custGeom>
            <a:rect b="b" l="l" r="r" t="t"/>
            <a:pathLst>
              <a:path extrusionOk="0" h="81553" w="65057">
                <a:moveTo>
                  <a:pt x="47100" y="0"/>
                </a:moveTo>
                <a:cubicBezTo>
                  <a:pt x="46245" y="0"/>
                  <a:pt x="45371" y="51"/>
                  <a:pt x="44480" y="150"/>
                </a:cubicBezTo>
                <a:cubicBezTo>
                  <a:pt x="40503" y="609"/>
                  <a:pt x="36793" y="1871"/>
                  <a:pt x="33274" y="3707"/>
                </a:cubicBezTo>
                <a:cubicBezTo>
                  <a:pt x="20538" y="10286"/>
                  <a:pt x="10977" y="20077"/>
                  <a:pt x="4437" y="32774"/>
                </a:cubicBezTo>
                <a:cubicBezTo>
                  <a:pt x="1721" y="37976"/>
                  <a:pt x="77" y="43560"/>
                  <a:pt x="38" y="50979"/>
                </a:cubicBezTo>
                <a:cubicBezTo>
                  <a:pt x="0" y="54498"/>
                  <a:pt x="1186" y="58667"/>
                  <a:pt x="3978" y="62836"/>
                </a:cubicBezTo>
                <a:cubicBezTo>
                  <a:pt x="5278" y="64748"/>
                  <a:pt x="6731" y="66622"/>
                  <a:pt x="8300" y="68305"/>
                </a:cubicBezTo>
                <a:cubicBezTo>
                  <a:pt x="12966" y="73391"/>
                  <a:pt x="18358" y="77446"/>
                  <a:pt x="24860" y="79932"/>
                </a:cubicBezTo>
                <a:cubicBezTo>
                  <a:pt x="27373" y="80904"/>
                  <a:pt x="29943" y="81553"/>
                  <a:pt x="32571" y="81553"/>
                </a:cubicBezTo>
                <a:cubicBezTo>
                  <a:pt x="33662" y="81553"/>
                  <a:pt x="34764" y="81441"/>
                  <a:pt x="35875" y="81194"/>
                </a:cubicBezTo>
                <a:cubicBezTo>
                  <a:pt x="42836" y="79702"/>
                  <a:pt x="46584" y="74807"/>
                  <a:pt x="48458" y="68343"/>
                </a:cubicBezTo>
                <a:cubicBezTo>
                  <a:pt x="49490" y="64977"/>
                  <a:pt x="48802" y="61535"/>
                  <a:pt x="47463" y="58323"/>
                </a:cubicBezTo>
                <a:cubicBezTo>
                  <a:pt x="45934" y="54689"/>
                  <a:pt x="44136" y="51132"/>
                  <a:pt x="42453" y="47575"/>
                </a:cubicBezTo>
                <a:cubicBezTo>
                  <a:pt x="41000" y="44554"/>
                  <a:pt x="39546" y="41494"/>
                  <a:pt x="39241" y="38090"/>
                </a:cubicBezTo>
                <a:cubicBezTo>
                  <a:pt x="38935" y="34725"/>
                  <a:pt x="40273" y="29868"/>
                  <a:pt x="45436" y="28720"/>
                </a:cubicBezTo>
                <a:cubicBezTo>
                  <a:pt x="48037" y="28108"/>
                  <a:pt x="50753" y="27879"/>
                  <a:pt x="53430" y="27573"/>
                </a:cubicBezTo>
                <a:cubicBezTo>
                  <a:pt x="55839" y="27305"/>
                  <a:pt x="58325" y="27190"/>
                  <a:pt x="60658" y="26349"/>
                </a:cubicBezTo>
                <a:cubicBezTo>
                  <a:pt x="63603" y="25278"/>
                  <a:pt x="65057" y="23289"/>
                  <a:pt x="65057" y="20153"/>
                </a:cubicBezTo>
                <a:cubicBezTo>
                  <a:pt x="65057" y="16290"/>
                  <a:pt x="63756" y="12772"/>
                  <a:pt x="62073" y="9406"/>
                </a:cubicBezTo>
                <a:cubicBezTo>
                  <a:pt x="58802" y="2829"/>
                  <a:pt x="53479" y="0"/>
                  <a:pt x="47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30"/>
          <p:cNvPicPr preferRelativeResize="0"/>
          <p:nvPr/>
        </p:nvPicPr>
        <p:blipFill>
          <a:blip r:embed="rId3">
            <a:alphaModFix/>
          </a:blip>
          <a:stretch>
            <a:fillRect/>
          </a:stretch>
        </p:blipFill>
        <p:spPr>
          <a:xfrm rot="5174325">
            <a:off x="-582846" y="562482"/>
            <a:ext cx="1761001" cy="9364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336" name="Shape 336"/>
        <p:cNvGrpSpPr/>
        <p:nvPr/>
      </p:nvGrpSpPr>
      <p:grpSpPr>
        <a:xfrm>
          <a:off x="0" y="0"/>
          <a:ext cx="0" cy="0"/>
          <a:chOff x="0" y="0"/>
          <a:chExt cx="0" cy="0"/>
        </a:xfrm>
      </p:grpSpPr>
      <p:sp>
        <p:nvSpPr>
          <p:cNvPr id="337" name="Google Shape;337;p31"/>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338" name="Google Shape;338;p31"/>
          <p:cNvSpPr/>
          <p:nvPr/>
        </p:nvSpPr>
        <p:spPr>
          <a:xfrm rot="-10153762">
            <a:off x="8090175" y="3724659"/>
            <a:ext cx="1402948" cy="1758683"/>
          </a:xfrm>
          <a:custGeom>
            <a:rect b="b" l="l" r="r" t="t"/>
            <a:pathLst>
              <a:path extrusionOk="0" h="81553" w="65057">
                <a:moveTo>
                  <a:pt x="47100" y="0"/>
                </a:moveTo>
                <a:cubicBezTo>
                  <a:pt x="46245" y="0"/>
                  <a:pt x="45371" y="51"/>
                  <a:pt x="44480" y="150"/>
                </a:cubicBezTo>
                <a:cubicBezTo>
                  <a:pt x="40503" y="609"/>
                  <a:pt x="36793" y="1871"/>
                  <a:pt x="33274" y="3707"/>
                </a:cubicBezTo>
                <a:cubicBezTo>
                  <a:pt x="20538" y="10286"/>
                  <a:pt x="10977" y="20077"/>
                  <a:pt x="4437" y="32774"/>
                </a:cubicBezTo>
                <a:cubicBezTo>
                  <a:pt x="1721" y="37976"/>
                  <a:pt x="77" y="43560"/>
                  <a:pt x="38" y="50979"/>
                </a:cubicBezTo>
                <a:cubicBezTo>
                  <a:pt x="0" y="54498"/>
                  <a:pt x="1186" y="58667"/>
                  <a:pt x="3978" y="62836"/>
                </a:cubicBezTo>
                <a:cubicBezTo>
                  <a:pt x="5278" y="64748"/>
                  <a:pt x="6731" y="66622"/>
                  <a:pt x="8300" y="68305"/>
                </a:cubicBezTo>
                <a:cubicBezTo>
                  <a:pt x="12966" y="73391"/>
                  <a:pt x="18358" y="77446"/>
                  <a:pt x="24860" y="79932"/>
                </a:cubicBezTo>
                <a:cubicBezTo>
                  <a:pt x="27373" y="80904"/>
                  <a:pt x="29943" y="81553"/>
                  <a:pt x="32571" y="81553"/>
                </a:cubicBezTo>
                <a:cubicBezTo>
                  <a:pt x="33662" y="81553"/>
                  <a:pt x="34764" y="81441"/>
                  <a:pt x="35875" y="81194"/>
                </a:cubicBezTo>
                <a:cubicBezTo>
                  <a:pt x="42836" y="79702"/>
                  <a:pt x="46584" y="74807"/>
                  <a:pt x="48458" y="68343"/>
                </a:cubicBezTo>
                <a:cubicBezTo>
                  <a:pt x="49490" y="64977"/>
                  <a:pt x="48802" y="61535"/>
                  <a:pt x="47463" y="58323"/>
                </a:cubicBezTo>
                <a:cubicBezTo>
                  <a:pt x="45934" y="54689"/>
                  <a:pt x="44136" y="51132"/>
                  <a:pt x="42453" y="47575"/>
                </a:cubicBezTo>
                <a:cubicBezTo>
                  <a:pt x="41000" y="44554"/>
                  <a:pt x="39546" y="41494"/>
                  <a:pt x="39241" y="38090"/>
                </a:cubicBezTo>
                <a:cubicBezTo>
                  <a:pt x="38935" y="34725"/>
                  <a:pt x="40273" y="29868"/>
                  <a:pt x="45436" y="28720"/>
                </a:cubicBezTo>
                <a:cubicBezTo>
                  <a:pt x="48037" y="28108"/>
                  <a:pt x="50753" y="27879"/>
                  <a:pt x="53430" y="27573"/>
                </a:cubicBezTo>
                <a:cubicBezTo>
                  <a:pt x="55839" y="27305"/>
                  <a:pt x="58325" y="27190"/>
                  <a:pt x="60658" y="26349"/>
                </a:cubicBezTo>
                <a:cubicBezTo>
                  <a:pt x="63603" y="25278"/>
                  <a:pt x="65057" y="23289"/>
                  <a:pt x="65057" y="20153"/>
                </a:cubicBezTo>
                <a:cubicBezTo>
                  <a:pt x="65057" y="16290"/>
                  <a:pt x="63756" y="12772"/>
                  <a:pt x="62073" y="9406"/>
                </a:cubicBezTo>
                <a:cubicBezTo>
                  <a:pt x="58802" y="2829"/>
                  <a:pt x="53479" y="0"/>
                  <a:pt x="47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 name="Google Shape;339;p31"/>
          <p:cNvGrpSpPr/>
          <p:nvPr/>
        </p:nvGrpSpPr>
        <p:grpSpPr>
          <a:xfrm rot="9992065">
            <a:off x="129779" y="136410"/>
            <a:ext cx="433921" cy="806175"/>
            <a:chOff x="239725" y="2212450"/>
            <a:chExt cx="682725" cy="1268425"/>
          </a:xfrm>
        </p:grpSpPr>
        <p:sp>
          <p:nvSpPr>
            <p:cNvPr id="340" name="Google Shape;340;p31"/>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1"/>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1"/>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1"/>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1"/>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1"/>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1"/>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1"/>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1"/>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50" name="Google Shape;350;p31"/>
          <p:cNvPicPr preferRelativeResize="0"/>
          <p:nvPr/>
        </p:nvPicPr>
        <p:blipFill>
          <a:blip r:embed="rId2">
            <a:alphaModFix/>
          </a:blip>
          <a:stretch>
            <a:fillRect/>
          </a:stretch>
        </p:blipFill>
        <p:spPr>
          <a:xfrm flipH="1" rot="-5400000">
            <a:off x="7208762" y="-189588"/>
            <a:ext cx="3232825" cy="522158"/>
          </a:xfrm>
          <a:prstGeom prst="rect">
            <a:avLst/>
          </a:prstGeom>
          <a:noFill/>
          <a:ln>
            <a:noFill/>
          </a:ln>
        </p:spPr>
      </p:pic>
      <p:pic>
        <p:nvPicPr>
          <p:cNvPr id="351" name="Google Shape;351;p31"/>
          <p:cNvPicPr preferRelativeResize="0"/>
          <p:nvPr/>
        </p:nvPicPr>
        <p:blipFill>
          <a:blip r:embed="rId3">
            <a:alphaModFix/>
          </a:blip>
          <a:stretch>
            <a:fillRect/>
          </a:stretch>
        </p:blipFill>
        <p:spPr>
          <a:xfrm>
            <a:off x="-864553" y="3779313"/>
            <a:ext cx="1621771" cy="19676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352" name="Shape 352"/>
        <p:cNvGrpSpPr/>
        <p:nvPr/>
      </p:nvGrpSpPr>
      <p:grpSpPr>
        <a:xfrm>
          <a:off x="0" y="0"/>
          <a:ext cx="0" cy="0"/>
          <a:chOff x="0" y="0"/>
          <a:chExt cx="0" cy="0"/>
        </a:xfrm>
      </p:grpSpPr>
      <p:sp>
        <p:nvSpPr>
          <p:cNvPr id="353" name="Google Shape;353;p32"/>
          <p:cNvSpPr txBox="1"/>
          <p:nvPr>
            <p:ph hasCustomPrompt="1" type="title"/>
          </p:nvPr>
        </p:nvSpPr>
        <p:spPr>
          <a:xfrm>
            <a:off x="4876050" y="1000200"/>
            <a:ext cx="3554400" cy="754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sz="3300">
                <a:solidFill>
                  <a:schemeClr val="l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54" name="Google Shape;354;p32"/>
          <p:cNvSpPr txBox="1"/>
          <p:nvPr>
            <p:ph idx="1" type="subTitle"/>
          </p:nvPr>
        </p:nvSpPr>
        <p:spPr>
          <a:xfrm>
            <a:off x="5773175" y="1678875"/>
            <a:ext cx="2657400" cy="6240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5" name="Google Shape;355;p32"/>
          <p:cNvSpPr txBox="1"/>
          <p:nvPr>
            <p:ph hasCustomPrompt="1" idx="2" type="title"/>
          </p:nvPr>
        </p:nvSpPr>
        <p:spPr>
          <a:xfrm>
            <a:off x="4876050" y="2698199"/>
            <a:ext cx="3554400" cy="754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sz="3300">
                <a:solidFill>
                  <a:schemeClr val="l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56" name="Google Shape;356;p32"/>
          <p:cNvSpPr txBox="1"/>
          <p:nvPr>
            <p:ph idx="3" type="subTitle"/>
          </p:nvPr>
        </p:nvSpPr>
        <p:spPr>
          <a:xfrm>
            <a:off x="5773175" y="3376800"/>
            <a:ext cx="2657400" cy="5697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7" name="Google Shape;357;p32"/>
          <p:cNvSpPr/>
          <p:nvPr>
            <p:ph idx="4" type="pic"/>
          </p:nvPr>
        </p:nvSpPr>
        <p:spPr>
          <a:xfrm>
            <a:off x="732639" y="636346"/>
            <a:ext cx="4295700" cy="3870900"/>
          </a:xfrm>
          <a:prstGeom prst="rect">
            <a:avLst/>
          </a:prstGeom>
          <a:noFill/>
          <a:ln>
            <a:noFill/>
          </a:ln>
        </p:spPr>
      </p:sp>
      <p:grpSp>
        <p:nvGrpSpPr>
          <p:cNvPr id="358" name="Google Shape;358;p32"/>
          <p:cNvGrpSpPr/>
          <p:nvPr/>
        </p:nvGrpSpPr>
        <p:grpSpPr>
          <a:xfrm flipH="1" rot="8301329">
            <a:off x="8538004" y="195401"/>
            <a:ext cx="559949" cy="610033"/>
            <a:chOff x="1970350" y="967650"/>
            <a:chExt cx="1614975" cy="1759425"/>
          </a:xfrm>
        </p:grpSpPr>
        <p:sp>
          <p:nvSpPr>
            <p:cNvPr id="359" name="Google Shape;359;p32"/>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2"/>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2"/>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2"/>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2"/>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4" name="Google Shape;364;p32"/>
          <p:cNvSpPr/>
          <p:nvPr/>
        </p:nvSpPr>
        <p:spPr>
          <a:xfrm flipH="1" rot="-7869060">
            <a:off x="7986633" y="4401275"/>
            <a:ext cx="1890601" cy="1514759"/>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365" name="Shape 365"/>
        <p:cNvGrpSpPr/>
        <p:nvPr/>
      </p:nvGrpSpPr>
      <p:grpSpPr>
        <a:xfrm>
          <a:off x="0" y="0"/>
          <a:ext cx="0" cy="0"/>
          <a:chOff x="0" y="0"/>
          <a:chExt cx="0" cy="0"/>
        </a:xfrm>
      </p:grpSpPr>
      <p:sp>
        <p:nvSpPr>
          <p:cNvPr id="366" name="Google Shape;366;p33"/>
          <p:cNvSpPr txBox="1"/>
          <p:nvPr>
            <p:ph type="title"/>
          </p:nvPr>
        </p:nvSpPr>
        <p:spPr>
          <a:xfrm>
            <a:off x="713275" y="539500"/>
            <a:ext cx="3617700" cy="8712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sz="52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367" name="Google Shape;367;p33"/>
          <p:cNvSpPr txBox="1"/>
          <p:nvPr>
            <p:ph idx="1" type="subTitle"/>
          </p:nvPr>
        </p:nvSpPr>
        <p:spPr>
          <a:xfrm>
            <a:off x="713225" y="1436348"/>
            <a:ext cx="3481800" cy="1192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8" name="Google Shape;368;p33"/>
          <p:cNvSpPr txBox="1"/>
          <p:nvPr/>
        </p:nvSpPr>
        <p:spPr>
          <a:xfrm>
            <a:off x="713225" y="3297815"/>
            <a:ext cx="35163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000">
                <a:solidFill>
                  <a:schemeClr val="dk1"/>
                </a:solidFill>
                <a:latin typeface="Montserrat"/>
                <a:ea typeface="Montserrat"/>
                <a:cs typeface="Montserrat"/>
                <a:sym typeface="Montserrat"/>
              </a:rPr>
              <a:t>CREDITS:</a:t>
            </a:r>
            <a:r>
              <a:rPr lang="en" sz="1000">
                <a:solidFill>
                  <a:schemeClr val="dk1"/>
                </a:solidFill>
                <a:latin typeface="Montserrat"/>
                <a:ea typeface="Montserrat"/>
                <a:cs typeface="Montserrat"/>
                <a:sym typeface="Montserrat"/>
              </a:rPr>
              <a:t> This presentation template was created by </a:t>
            </a:r>
            <a:r>
              <a:rPr b="1" lang="en" sz="1000">
                <a:solidFill>
                  <a:schemeClr val="hlink"/>
                </a:solidFill>
                <a:uFill>
                  <a:noFill/>
                </a:uFill>
                <a:latin typeface="Montserrat"/>
                <a:ea typeface="Montserrat"/>
                <a:cs typeface="Montserrat"/>
                <a:sym typeface="Montserrat"/>
                <a:hlinkClick r:id="rId2"/>
              </a:rPr>
              <a:t>Slidesgo</a:t>
            </a:r>
            <a:r>
              <a:rPr lang="en" sz="1000">
                <a:solidFill>
                  <a:schemeClr val="dk1"/>
                </a:solidFill>
                <a:latin typeface="Montserrat"/>
                <a:ea typeface="Montserrat"/>
                <a:cs typeface="Montserrat"/>
                <a:sym typeface="Montserrat"/>
              </a:rPr>
              <a:t>, and includes icons by </a:t>
            </a:r>
            <a:r>
              <a:rPr b="1" lang="en" sz="1000">
                <a:solidFill>
                  <a:schemeClr val="dk1"/>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000">
                <a:solidFill>
                  <a:schemeClr val="dk1"/>
                </a:solidFill>
                <a:latin typeface="Montserrat"/>
                <a:ea typeface="Montserrat"/>
                <a:cs typeface="Montserrat"/>
                <a:sym typeface="Montserrat"/>
              </a:rPr>
              <a:t>, and infographics &amp; images by </a:t>
            </a:r>
            <a:r>
              <a:rPr b="1" lang="en" sz="1000">
                <a:solidFill>
                  <a:schemeClr val="dk1"/>
                </a:solidFill>
                <a:uFill>
                  <a:noFill/>
                </a:uFill>
                <a:latin typeface="Montserrat"/>
                <a:ea typeface="Montserrat"/>
                <a:cs typeface="Montserrat"/>
                <a:sym typeface="Montserrat"/>
                <a:hlinkClick r:id="rId4">
                  <a:extLst>
                    <a:ext uri="{A12FA001-AC4F-418D-AE19-62706E023703}">
                      <ahyp:hlinkClr val="tx"/>
                    </a:ext>
                  </a:extLst>
                </a:hlinkClick>
              </a:rPr>
              <a:t>Freepik</a:t>
            </a:r>
            <a:r>
              <a:rPr lang="en" sz="1000">
                <a:solidFill>
                  <a:schemeClr val="dk1"/>
                </a:solidFill>
                <a:latin typeface="Montserrat"/>
                <a:ea typeface="Montserrat"/>
                <a:cs typeface="Montserrat"/>
                <a:sym typeface="Montserrat"/>
              </a:rPr>
              <a:t> </a:t>
            </a:r>
            <a:endParaRPr b="1" sz="1000">
              <a:solidFill>
                <a:schemeClr val="dk1"/>
              </a:solidFill>
              <a:latin typeface="Montserrat"/>
              <a:ea typeface="Montserrat"/>
              <a:cs typeface="Montserrat"/>
              <a:sym typeface="Montserrat"/>
            </a:endParaRPr>
          </a:p>
        </p:txBody>
      </p:sp>
      <p:sp>
        <p:nvSpPr>
          <p:cNvPr id="369" name="Google Shape;369;p33"/>
          <p:cNvSpPr/>
          <p:nvPr>
            <p:ph idx="2" type="pic"/>
          </p:nvPr>
        </p:nvSpPr>
        <p:spPr>
          <a:xfrm>
            <a:off x="4229462" y="636346"/>
            <a:ext cx="4295700" cy="3870900"/>
          </a:xfrm>
          <a:prstGeom prst="rect">
            <a:avLst/>
          </a:prstGeom>
          <a:noFill/>
          <a:ln>
            <a:noFill/>
          </a:ln>
        </p:spPr>
      </p:sp>
      <p:pic>
        <p:nvPicPr>
          <p:cNvPr id="370" name="Google Shape;370;p33"/>
          <p:cNvPicPr preferRelativeResize="0"/>
          <p:nvPr/>
        </p:nvPicPr>
        <p:blipFill>
          <a:blip r:embed="rId5">
            <a:alphaModFix/>
          </a:blip>
          <a:stretch>
            <a:fillRect/>
          </a:stretch>
        </p:blipFill>
        <p:spPr>
          <a:xfrm flipH="1" rot="-5400000">
            <a:off x="7224068" y="3845838"/>
            <a:ext cx="3232825" cy="522158"/>
          </a:xfrm>
          <a:prstGeom prst="rect">
            <a:avLst/>
          </a:prstGeom>
          <a:noFill/>
          <a:ln>
            <a:noFill/>
          </a:ln>
        </p:spPr>
      </p:pic>
      <p:sp>
        <p:nvSpPr>
          <p:cNvPr id="371" name="Google Shape;371;p33"/>
          <p:cNvSpPr/>
          <p:nvPr/>
        </p:nvSpPr>
        <p:spPr>
          <a:xfrm flipH="1" rot="-8819354">
            <a:off x="-997957" y="3846596"/>
            <a:ext cx="1890644" cy="1514794"/>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2" name="Google Shape;372;p33"/>
          <p:cNvPicPr preferRelativeResize="0"/>
          <p:nvPr/>
        </p:nvPicPr>
        <p:blipFill>
          <a:blip r:embed="rId6">
            <a:alphaModFix/>
          </a:blip>
          <a:stretch>
            <a:fillRect/>
          </a:stretch>
        </p:blipFill>
        <p:spPr>
          <a:xfrm flipH="1" rot="-6530882">
            <a:off x="-948343" y="3909924"/>
            <a:ext cx="1443325" cy="1127760"/>
          </a:xfrm>
          <a:prstGeom prst="rect">
            <a:avLst/>
          </a:prstGeom>
          <a:noFill/>
          <a:ln>
            <a:noFill/>
          </a:ln>
        </p:spPr>
      </p:pic>
      <p:grpSp>
        <p:nvGrpSpPr>
          <p:cNvPr id="373" name="Google Shape;373;p33"/>
          <p:cNvGrpSpPr/>
          <p:nvPr/>
        </p:nvGrpSpPr>
        <p:grpSpPr>
          <a:xfrm flipH="1" rot="429514">
            <a:off x="127208" y="136420"/>
            <a:ext cx="433909" cy="806153"/>
            <a:chOff x="239725" y="2212450"/>
            <a:chExt cx="682725" cy="1268425"/>
          </a:xfrm>
        </p:grpSpPr>
        <p:sp>
          <p:nvSpPr>
            <p:cNvPr id="374" name="Google Shape;374;p33"/>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3"/>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3"/>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3"/>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3"/>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3"/>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3"/>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3"/>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3"/>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84" name="Shape 384"/>
        <p:cNvGrpSpPr/>
        <p:nvPr/>
      </p:nvGrpSpPr>
      <p:grpSpPr>
        <a:xfrm>
          <a:off x="0" y="0"/>
          <a:ext cx="0" cy="0"/>
          <a:chOff x="0" y="0"/>
          <a:chExt cx="0" cy="0"/>
        </a:xfrm>
      </p:grpSpPr>
      <p:grpSp>
        <p:nvGrpSpPr>
          <p:cNvPr id="385" name="Google Shape;385;p34"/>
          <p:cNvGrpSpPr/>
          <p:nvPr/>
        </p:nvGrpSpPr>
        <p:grpSpPr>
          <a:xfrm rot="-251766">
            <a:off x="8584933" y="279631"/>
            <a:ext cx="433874" cy="806089"/>
            <a:chOff x="239725" y="2212450"/>
            <a:chExt cx="682725" cy="1268425"/>
          </a:xfrm>
        </p:grpSpPr>
        <p:sp>
          <p:nvSpPr>
            <p:cNvPr id="386" name="Google Shape;386;p34"/>
            <p:cNvSpPr/>
            <p:nvPr/>
          </p:nvSpPr>
          <p:spPr>
            <a:xfrm>
              <a:off x="751275" y="2212450"/>
              <a:ext cx="171175" cy="470025"/>
            </a:xfrm>
            <a:custGeom>
              <a:rect b="b" l="l" r="r" t="t"/>
              <a:pathLst>
                <a:path extrusionOk="0" h="18801" w="6847">
                  <a:moveTo>
                    <a:pt x="5596" y="0"/>
                  </a:moveTo>
                  <a:cubicBezTo>
                    <a:pt x="5178" y="0"/>
                    <a:pt x="4836" y="374"/>
                    <a:pt x="4437" y="1152"/>
                  </a:cubicBezTo>
                  <a:cubicBezTo>
                    <a:pt x="4016" y="1994"/>
                    <a:pt x="3595" y="2874"/>
                    <a:pt x="3289" y="3753"/>
                  </a:cubicBezTo>
                  <a:cubicBezTo>
                    <a:pt x="1606" y="8151"/>
                    <a:pt x="880" y="12779"/>
                    <a:pt x="115" y="17407"/>
                  </a:cubicBezTo>
                  <a:cubicBezTo>
                    <a:pt x="0" y="18134"/>
                    <a:pt x="306" y="18669"/>
                    <a:pt x="1033" y="18784"/>
                  </a:cubicBezTo>
                  <a:cubicBezTo>
                    <a:pt x="1107" y="18795"/>
                    <a:pt x="1177" y="18800"/>
                    <a:pt x="1243" y="18800"/>
                  </a:cubicBezTo>
                  <a:cubicBezTo>
                    <a:pt x="1862" y="18800"/>
                    <a:pt x="2157" y="18331"/>
                    <a:pt x="2295" y="17675"/>
                  </a:cubicBezTo>
                  <a:cubicBezTo>
                    <a:pt x="3022" y="14041"/>
                    <a:pt x="3672" y="10408"/>
                    <a:pt x="4590" y="6813"/>
                  </a:cubicBezTo>
                  <a:cubicBezTo>
                    <a:pt x="5087" y="4977"/>
                    <a:pt x="6081" y="3256"/>
                    <a:pt x="6846" y="1497"/>
                  </a:cubicBezTo>
                  <a:lnTo>
                    <a:pt x="6846" y="732"/>
                  </a:lnTo>
                  <a:cubicBezTo>
                    <a:pt x="6330" y="250"/>
                    <a:pt x="5938" y="0"/>
                    <a:pt x="5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4"/>
            <p:cNvSpPr/>
            <p:nvPr/>
          </p:nvSpPr>
          <p:spPr>
            <a:xfrm>
              <a:off x="579150" y="2244975"/>
              <a:ext cx="148225" cy="406475"/>
            </a:xfrm>
            <a:custGeom>
              <a:rect b="b" l="l" r="r" t="t"/>
              <a:pathLst>
                <a:path extrusionOk="0" h="16259" w="5929">
                  <a:moveTo>
                    <a:pt x="4715" y="1"/>
                  </a:moveTo>
                  <a:cubicBezTo>
                    <a:pt x="4286" y="1"/>
                    <a:pt x="3936" y="300"/>
                    <a:pt x="3711" y="808"/>
                  </a:cubicBezTo>
                  <a:cubicBezTo>
                    <a:pt x="1645" y="5168"/>
                    <a:pt x="345" y="9719"/>
                    <a:pt x="1" y="14461"/>
                  </a:cubicBezTo>
                  <a:lnTo>
                    <a:pt x="1" y="14500"/>
                  </a:lnTo>
                  <a:cubicBezTo>
                    <a:pt x="1" y="15724"/>
                    <a:pt x="269" y="16221"/>
                    <a:pt x="1033" y="16259"/>
                  </a:cubicBezTo>
                  <a:cubicBezTo>
                    <a:pt x="1798" y="16259"/>
                    <a:pt x="2066" y="15762"/>
                    <a:pt x="2219" y="14653"/>
                  </a:cubicBezTo>
                  <a:cubicBezTo>
                    <a:pt x="2525" y="12358"/>
                    <a:pt x="2831" y="10063"/>
                    <a:pt x="3443" y="7807"/>
                  </a:cubicBezTo>
                  <a:cubicBezTo>
                    <a:pt x="3978" y="5741"/>
                    <a:pt x="4896" y="3753"/>
                    <a:pt x="5661" y="1725"/>
                  </a:cubicBezTo>
                  <a:cubicBezTo>
                    <a:pt x="5929" y="1075"/>
                    <a:pt x="5929" y="425"/>
                    <a:pt x="5202" y="119"/>
                  </a:cubicBezTo>
                  <a:cubicBezTo>
                    <a:pt x="5031" y="39"/>
                    <a:pt x="4868" y="1"/>
                    <a:pt x="47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4"/>
            <p:cNvSpPr/>
            <p:nvPr/>
          </p:nvSpPr>
          <p:spPr>
            <a:xfrm>
              <a:off x="376450" y="2317025"/>
              <a:ext cx="107125" cy="364125"/>
            </a:xfrm>
            <a:custGeom>
              <a:rect b="b" l="l" r="r" t="t"/>
              <a:pathLst>
                <a:path extrusionOk="0" h="14565" w="4285">
                  <a:moveTo>
                    <a:pt x="2961" y="0"/>
                  </a:moveTo>
                  <a:cubicBezTo>
                    <a:pt x="2562" y="0"/>
                    <a:pt x="2246" y="281"/>
                    <a:pt x="2028" y="718"/>
                  </a:cubicBezTo>
                  <a:cubicBezTo>
                    <a:pt x="1760" y="1253"/>
                    <a:pt x="1492" y="1827"/>
                    <a:pt x="1263" y="2439"/>
                  </a:cubicBezTo>
                  <a:cubicBezTo>
                    <a:pt x="1" y="6110"/>
                    <a:pt x="115" y="9897"/>
                    <a:pt x="421" y="13683"/>
                  </a:cubicBezTo>
                  <a:cubicBezTo>
                    <a:pt x="458" y="14016"/>
                    <a:pt x="1105" y="14564"/>
                    <a:pt x="1424" y="14564"/>
                  </a:cubicBezTo>
                  <a:cubicBezTo>
                    <a:pt x="1434" y="14564"/>
                    <a:pt x="1444" y="14564"/>
                    <a:pt x="1454" y="14563"/>
                  </a:cubicBezTo>
                  <a:cubicBezTo>
                    <a:pt x="1836" y="14524"/>
                    <a:pt x="2334" y="13951"/>
                    <a:pt x="2410" y="13568"/>
                  </a:cubicBezTo>
                  <a:cubicBezTo>
                    <a:pt x="2563" y="12612"/>
                    <a:pt x="2448" y="11656"/>
                    <a:pt x="2448" y="10738"/>
                  </a:cubicBezTo>
                  <a:cubicBezTo>
                    <a:pt x="2372" y="7602"/>
                    <a:pt x="2487" y="4504"/>
                    <a:pt x="3978" y="1635"/>
                  </a:cubicBezTo>
                  <a:cubicBezTo>
                    <a:pt x="4284" y="1062"/>
                    <a:pt x="4169" y="450"/>
                    <a:pt x="3481" y="144"/>
                  </a:cubicBezTo>
                  <a:cubicBezTo>
                    <a:pt x="3295" y="45"/>
                    <a:pt x="3121" y="0"/>
                    <a:pt x="29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4"/>
            <p:cNvSpPr/>
            <p:nvPr/>
          </p:nvSpPr>
          <p:spPr>
            <a:xfrm>
              <a:off x="600200" y="2713225"/>
              <a:ext cx="115725" cy="243250"/>
            </a:xfrm>
            <a:custGeom>
              <a:rect b="b" l="l" r="r" t="t"/>
              <a:pathLst>
                <a:path extrusionOk="0" h="9730" w="4629">
                  <a:moveTo>
                    <a:pt x="3440" y="1"/>
                  </a:moveTo>
                  <a:cubicBezTo>
                    <a:pt x="3313" y="1"/>
                    <a:pt x="3193" y="18"/>
                    <a:pt x="3098" y="53"/>
                  </a:cubicBezTo>
                  <a:cubicBezTo>
                    <a:pt x="2754" y="206"/>
                    <a:pt x="2486" y="589"/>
                    <a:pt x="2295" y="933"/>
                  </a:cubicBezTo>
                  <a:cubicBezTo>
                    <a:pt x="1186" y="3036"/>
                    <a:pt x="689" y="5369"/>
                    <a:pt x="306" y="7664"/>
                  </a:cubicBezTo>
                  <a:cubicBezTo>
                    <a:pt x="0" y="9462"/>
                    <a:pt x="38" y="9462"/>
                    <a:pt x="1836" y="9729"/>
                  </a:cubicBezTo>
                  <a:cubicBezTo>
                    <a:pt x="1874" y="9729"/>
                    <a:pt x="1951" y="9729"/>
                    <a:pt x="2066" y="9691"/>
                  </a:cubicBezTo>
                  <a:cubicBezTo>
                    <a:pt x="2104" y="9615"/>
                    <a:pt x="2180" y="9500"/>
                    <a:pt x="2219" y="9385"/>
                  </a:cubicBezTo>
                  <a:cubicBezTo>
                    <a:pt x="2677" y="6632"/>
                    <a:pt x="3136" y="3878"/>
                    <a:pt x="4475" y="1392"/>
                  </a:cubicBezTo>
                  <a:cubicBezTo>
                    <a:pt x="4628" y="1124"/>
                    <a:pt x="4437" y="474"/>
                    <a:pt x="4169" y="244"/>
                  </a:cubicBezTo>
                  <a:cubicBezTo>
                    <a:pt x="4037" y="86"/>
                    <a:pt x="3723" y="1"/>
                    <a:pt x="3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4"/>
            <p:cNvSpPr/>
            <p:nvPr/>
          </p:nvSpPr>
          <p:spPr>
            <a:xfrm>
              <a:off x="430950" y="2711475"/>
              <a:ext cx="89900" cy="270825"/>
            </a:xfrm>
            <a:custGeom>
              <a:rect b="b" l="l" r="r" t="t"/>
              <a:pathLst>
                <a:path extrusionOk="0" h="10833" w="3596">
                  <a:moveTo>
                    <a:pt x="2397" y="1"/>
                  </a:moveTo>
                  <a:cubicBezTo>
                    <a:pt x="2035" y="1"/>
                    <a:pt x="1701" y="241"/>
                    <a:pt x="1492" y="659"/>
                  </a:cubicBezTo>
                  <a:cubicBezTo>
                    <a:pt x="1378" y="926"/>
                    <a:pt x="1263" y="1194"/>
                    <a:pt x="1225" y="1462"/>
                  </a:cubicBezTo>
                  <a:cubicBezTo>
                    <a:pt x="804" y="3527"/>
                    <a:pt x="421" y="5631"/>
                    <a:pt x="1" y="7734"/>
                  </a:cubicBezTo>
                  <a:lnTo>
                    <a:pt x="192" y="7772"/>
                  </a:lnTo>
                  <a:cubicBezTo>
                    <a:pt x="192" y="8384"/>
                    <a:pt x="192" y="9035"/>
                    <a:pt x="192" y="9646"/>
                  </a:cubicBezTo>
                  <a:cubicBezTo>
                    <a:pt x="230" y="10335"/>
                    <a:pt x="498" y="10832"/>
                    <a:pt x="1263" y="10832"/>
                  </a:cubicBezTo>
                  <a:cubicBezTo>
                    <a:pt x="2066" y="10832"/>
                    <a:pt x="2334" y="10335"/>
                    <a:pt x="2334" y="9608"/>
                  </a:cubicBezTo>
                  <a:cubicBezTo>
                    <a:pt x="2372" y="6816"/>
                    <a:pt x="2563" y="4063"/>
                    <a:pt x="3481" y="1424"/>
                  </a:cubicBezTo>
                  <a:cubicBezTo>
                    <a:pt x="3596" y="1079"/>
                    <a:pt x="3252" y="391"/>
                    <a:pt x="2907" y="161"/>
                  </a:cubicBezTo>
                  <a:cubicBezTo>
                    <a:pt x="2738" y="52"/>
                    <a:pt x="2564" y="1"/>
                    <a:pt x="23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4"/>
            <p:cNvSpPr/>
            <p:nvPr/>
          </p:nvSpPr>
          <p:spPr>
            <a:xfrm>
              <a:off x="760825" y="2742900"/>
              <a:ext cx="141525" cy="312950"/>
            </a:xfrm>
            <a:custGeom>
              <a:rect b="b" l="l" r="r" t="t"/>
              <a:pathLst>
                <a:path extrusionOk="0" h="12518" w="5661">
                  <a:moveTo>
                    <a:pt x="4343" y="0"/>
                  </a:moveTo>
                  <a:cubicBezTo>
                    <a:pt x="3800" y="0"/>
                    <a:pt x="3528" y="496"/>
                    <a:pt x="3366" y="1046"/>
                  </a:cubicBezTo>
                  <a:cubicBezTo>
                    <a:pt x="2334" y="4297"/>
                    <a:pt x="1339" y="7548"/>
                    <a:pt x="307" y="10761"/>
                  </a:cubicBezTo>
                  <a:cubicBezTo>
                    <a:pt x="1" y="11602"/>
                    <a:pt x="192" y="12252"/>
                    <a:pt x="880" y="12444"/>
                  </a:cubicBezTo>
                  <a:cubicBezTo>
                    <a:pt x="1039" y="12494"/>
                    <a:pt x="1181" y="12517"/>
                    <a:pt x="1309" y="12517"/>
                  </a:cubicBezTo>
                  <a:cubicBezTo>
                    <a:pt x="1860" y="12517"/>
                    <a:pt x="2147" y="12084"/>
                    <a:pt x="2334" y="11526"/>
                  </a:cubicBezTo>
                  <a:cubicBezTo>
                    <a:pt x="3060" y="9384"/>
                    <a:pt x="3825" y="7242"/>
                    <a:pt x="4514" y="5100"/>
                  </a:cubicBezTo>
                  <a:cubicBezTo>
                    <a:pt x="4934" y="3838"/>
                    <a:pt x="5240" y="2538"/>
                    <a:pt x="5661" y="1008"/>
                  </a:cubicBezTo>
                  <a:cubicBezTo>
                    <a:pt x="5355" y="702"/>
                    <a:pt x="5087" y="167"/>
                    <a:pt x="4667" y="52"/>
                  </a:cubicBezTo>
                  <a:cubicBezTo>
                    <a:pt x="4549" y="17"/>
                    <a:pt x="4442" y="0"/>
                    <a:pt x="4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4"/>
            <p:cNvSpPr/>
            <p:nvPr/>
          </p:nvSpPr>
          <p:spPr>
            <a:xfrm>
              <a:off x="239725" y="2744175"/>
              <a:ext cx="117625" cy="278525"/>
            </a:xfrm>
            <a:custGeom>
              <a:rect b="b" l="l" r="r" t="t"/>
              <a:pathLst>
                <a:path extrusionOk="0" h="11141" w="4705">
                  <a:moveTo>
                    <a:pt x="3732" y="0"/>
                  </a:moveTo>
                  <a:cubicBezTo>
                    <a:pt x="3434" y="0"/>
                    <a:pt x="3065" y="131"/>
                    <a:pt x="2831" y="307"/>
                  </a:cubicBezTo>
                  <a:cubicBezTo>
                    <a:pt x="2525" y="498"/>
                    <a:pt x="2372" y="881"/>
                    <a:pt x="2219" y="1225"/>
                  </a:cubicBezTo>
                  <a:cubicBezTo>
                    <a:pt x="880" y="4017"/>
                    <a:pt x="727" y="7115"/>
                    <a:pt x="77" y="10098"/>
                  </a:cubicBezTo>
                  <a:cubicBezTo>
                    <a:pt x="1" y="10366"/>
                    <a:pt x="536" y="11016"/>
                    <a:pt x="880" y="11130"/>
                  </a:cubicBezTo>
                  <a:cubicBezTo>
                    <a:pt x="910" y="11137"/>
                    <a:pt x="942" y="11140"/>
                    <a:pt x="975" y="11140"/>
                  </a:cubicBezTo>
                  <a:cubicBezTo>
                    <a:pt x="1317" y="11140"/>
                    <a:pt x="1790" y="10798"/>
                    <a:pt x="2104" y="10519"/>
                  </a:cubicBezTo>
                  <a:cubicBezTo>
                    <a:pt x="2295" y="10327"/>
                    <a:pt x="2295" y="9907"/>
                    <a:pt x="2372" y="9562"/>
                  </a:cubicBezTo>
                  <a:cubicBezTo>
                    <a:pt x="2984" y="6809"/>
                    <a:pt x="3137" y="3940"/>
                    <a:pt x="4590" y="1416"/>
                  </a:cubicBezTo>
                  <a:cubicBezTo>
                    <a:pt x="4628" y="1339"/>
                    <a:pt x="4628" y="1186"/>
                    <a:pt x="4705" y="881"/>
                  </a:cubicBezTo>
                  <a:lnTo>
                    <a:pt x="4705" y="842"/>
                  </a:lnTo>
                  <a:cubicBezTo>
                    <a:pt x="4514" y="651"/>
                    <a:pt x="4322" y="154"/>
                    <a:pt x="3978" y="39"/>
                  </a:cubicBezTo>
                  <a:cubicBezTo>
                    <a:pt x="3907" y="12"/>
                    <a:pt x="3822" y="0"/>
                    <a:pt x="3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4"/>
            <p:cNvSpPr/>
            <p:nvPr/>
          </p:nvSpPr>
          <p:spPr>
            <a:xfrm>
              <a:off x="521800" y="3056575"/>
              <a:ext cx="112850" cy="278750"/>
            </a:xfrm>
            <a:custGeom>
              <a:rect b="b" l="l" r="r" t="t"/>
              <a:pathLst>
                <a:path extrusionOk="0" h="11150" w="4514">
                  <a:moveTo>
                    <a:pt x="3582" y="0"/>
                  </a:moveTo>
                  <a:cubicBezTo>
                    <a:pt x="3268" y="0"/>
                    <a:pt x="2850" y="178"/>
                    <a:pt x="2524" y="356"/>
                  </a:cubicBezTo>
                  <a:cubicBezTo>
                    <a:pt x="2295" y="470"/>
                    <a:pt x="2180" y="853"/>
                    <a:pt x="2104" y="1159"/>
                  </a:cubicBezTo>
                  <a:cubicBezTo>
                    <a:pt x="1415" y="4027"/>
                    <a:pt x="727" y="6934"/>
                    <a:pt x="0" y="9802"/>
                  </a:cubicBezTo>
                  <a:lnTo>
                    <a:pt x="230" y="9879"/>
                  </a:lnTo>
                  <a:cubicBezTo>
                    <a:pt x="230" y="10529"/>
                    <a:pt x="497" y="11064"/>
                    <a:pt x="1186" y="11141"/>
                  </a:cubicBezTo>
                  <a:cubicBezTo>
                    <a:pt x="1243" y="11147"/>
                    <a:pt x="1298" y="11150"/>
                    <a:pt x="1351" y="11150"/>
                  </a:cubicBezTo>
                  <a:cubicBezTo>
                    <a:pt x="1976" y="11150"/>
                    <a:pt x="2339" y="10743"/>
                    <a:pt x="2410" y="10108"/>
                  </a:cubicBezTo>
                  <a:cubicBezTo>
                    <a:pt x="2792" y="7087"/>
                    <a:pt x="3213" y="4104"/>
                    <a:pt x="4360" y="1235"/>
                  </a:cubicBezTo>
                  <a:cubicBezTo>
                    <a:pt x="4513" y="929"/>
                    <a:pt x="4169" y="203"/>
                    <a:pt x="3825" y="50"/>
                  </a:cubicBezTo>
                  <a:cubicBezTo>
                    <a:pt x="3756" y="15"/>
                    <a:pt x="3673" y="0"/>
                    <a:pt x="35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4"/>
            <p:cNvSpPr/>
            <p:nvPr/>
          </p:nvSpPr>
          <p:spPr>
            <a:xfrm>
              <a:off x="359250" y="3045275"/>
              <a:ext cx="131000" cy="229025"/>
            </a:xfrm>
            <a:custGeom>
              <a:rect b="b" l="l" r="r" t="t"/>
              <a:pathLst>
                <a:path extrusionOk="0" h="9161" w="5240">
                  <a:moveTo>
                    <a:pt x="4361" y="1"/>
                  </a:moveTo>
                  <a:cubicBezTo>
                    <a:pt x="3995" y="1"/>
                    <a:pt x="3571" y="249"/>
                    <a:pt x="3213" y="463"/>
                  </a:cubicBezTo>
                  <a:cubicBezTo>
                    <a:pt x="3022" y="578"/>
                    <a:pt x="2983" y="960"/>
                    <a:pt x="2869" y="1228"/>
                  </a:cubicBezTo>
                  <a:cubicBezTo>
                    <a:pt x="2066" y="3217"/>
                    <a:pt x="1301" y="5244"/>
                    <a:pt x="459" y="7233"/>
                  </a:cubicBezTo>
                  <a:cubicBezTo>
                    <a:pt x="153" y="7960"/>
                    <a:pt x="0" y="8533"/>
                    <a:pt x="803" y="8992"/>
                  </a:cubicBezTo>
                  <a:cubicBezTo>
                    <a:pt x="983" y="9105"/>
                    <a:pt x="1160" y="9161"/>
                    <a:pt x="1330" y="9161"/>
                  </a:cubicBezTo>
                  <a:cubicBezTo>
                    <a:pt x="1736" y="9161"/>
                    <a:pt x="2102" y="8837"/>
                    <a:pt x="2372" y="8189"/>
                  </a:cubicBezTo>
                  <a:cubicBezTo>
                    <a:pt x="3328" y="5971"/>
                    <a:pt x="4207" y="3752"/>
                    <a:pt x="5087" y="1496"/>
                  </a:cubicBezTo>
                  <a:cubicBezTo>
                    <a:pt x="5163" y="1343"/>
                    <a:pt x="5163" y="1190"/>
                    <a:pt x="5240" y="769"/>
                  </a:cubicBezTo>
                  <a:cubicBezTo>
                    <a:pt x="5049" y="578"/>
                    <a:pt x="4781" y="81"/>
                    <a:pt x="4437" y="4"/>
                  </a:cubicBezTo>
                  <a:cubicBezTo>
                    <a:pt x="4412" y="2"/>
                    <a:pt x="4387" y="1"/>
                    <a:pt x="4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4"/>
            <p:cNvSpPr/>
            <p:nvPr/>
          </p:nvSpPr>
          <p:spPr>
            <a:xfrm>
              <a:off x="710150" y="3136450"/>
              <a:ext cx="127200" cy="344425"/>
            </a:xfrm>
            <a:custGeom>
              <a:rect b="b" l="l" r="r" t="t"/>
              <a:pathLst>
                <a:path extrusionOk="0" h="13777" w="5088">
                  <a:moveTo>
                    <a:pt x="4184" y="1"/>
                  </a:moveTo>
                  <a:cubicBezTo>
                    <a:pt x="4081" y="1"/>
                    <a:pt x="3973" y="22"/>
                    <a:pt x="3863" y="67"/>
                  </a:cubicBezTo>
                  <a:cubicBezTo>
                    <a:pt x="3481" y="182"/>
                    <a:pt x="3098" y="603"/>
                    <a:pt x="2945" y="985"/>
                  </a:cubicBezTo>
                  <a:cubicBezTo>
                    <a:pt x="1492" y="4657"/>
                    <a:pt x="612" y="8520"/>
                    <a:pt x="115" y="12459"/>
                  </a:cubicBezTo>
                  <a:cubicBezTo>
                    <a:pt x="1" y="13147"/>
                    <a:pt x="345" y="13645"/>
                    <a:pt x="1033" y="13759"/>
                  </a:cubicBezTo>
                  <a:cubicBezTo>
                    <a:pt x="1108" y="13771"/>
                    <a:pt x="1178" y="13777"/>
                    <a:pt x="1246" y="13777"/>
                  </a:cubicBezTo>
                  <a:cubicBezTo>
                    <a:pt x="1835" y="13777"/>
                    <a:pt x="2154" y="13337"/>
                    <a:pt x="2257" y="12650"/>
                  </a:cubicBezTo>
                  <a:cubicBezTo>
                    <a:pt x="2754" y="8902"/>
                    <a:pt x="3596" y="5269"/>
                    <a:pt x="4973" y="1712"/>
                  </a:cubicBezTo>
                  <a:cubicBezTo>
                    <a:pt x="5049" y="1521"/>
                    <a:pt x="5049" y="1291"/>
                    <a:pt x="5087" y="1215"/>
                  </a:cubicBezTo>
                  <a:cubicBezTo>
                    <a:pt x="5087" y="515"/>
                    <a:pt x="4691"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96" name="Google Shape;396;p34"/>
          <p:cNvPicPr preferRelativeResize="0"/>
          <p:nvPr/>
        </p:nvPicPr>
        <p:blipFill>
          <a:blip r:embed="rId2">
            <a:alphaModFix/>
          </a:blip>
          <a:stretch>
            <a:fillRect/>
          </a:stretch>
        </p:blipFill>
        <p:spPr>
          <a:xfrm flipH="1" rot="-1430018">
            <a:off x="7327550" y="4171137"/>
            <a:ext cx="2351150" cy="978275"/>
          </a:xfrm>
          <a:prstGeom prst="rect">
            <a:avLst/>
          </a:prstGeom>
          <a:noFill/>
          <a:ln>
            <a:noFill/>
          </a:ln>
        </p:spPr>
      </p:pic>
      <p:sp>
        <p:nvSpPr>
          <p:cNvPr id="397" name="Google Shape;397;p34"/>
          <p:cNvSpPr/>
          <p:nvPr/>
        </p:nvSpPr>
        <p:spPr>
          <a:xfrm flipH="1" rot="-8819354">
            <a:off x="-515745" y="4490883"/>
            <a:ext cx="1890644" cy="1514794"/>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8" name="Google Shape;398;p34"/>
          <p:cNvPicPr preferRelativeResize="0"/>
          <p:nvPr/>
        </p:nvPicPr>
        <p:blipFill>
          <a:blip r:embed="rId3">
            <a:alphaModFix/>
          </a:blip>
          <a:stretch>
            <a:fillRect/>
          </a:stretch>
        </p:blipFill>
        <p:spPr>
          <a:xfrm flipH="1" rot="10800000">
            <a:off x="-566381" y="4494025"/>
            <a:ext cx="1443325" cy="1127759"/>
          </a:xfrm>
          <a:prstGeom prst="rect">
            <a:avLst/>
          </a:prstGeom>
          <a:noFill/>
          <a:ln>
            <a:noFill/>
          </a:ln>
        </p:spPr>
      </p:pic>
      <p:sp>
        <p:nvSpPr>
          <p:cNvPr id="399" name="Google Shape;399;p34"/>
          <p:cNvSpPr/>
          <p:nvPr/>
        </p:nvSpPr>
        <p:spPr>
          <a:xfrm rot="3313897">
            <a:off x="-358602" y="-54267"/>
            <a:ext cx="1162008" cy="786948"/>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400" name="Shape 400"/>
        <p:cNvGrpSpPr/>
        <p:nvPr/>
      </p:nvGrpSpPr>
      <p:grpSpPr>
        <a:xfrm>
          <a:off x="0" y="0"/>
          <a:ext cx="0" cy="0"/>
          <a:chOff x="0" y="0"/>
          <a:chExt cx="0" cy="0"/>
        </a:xfrm>
      </p:grpSpPr>
      <p:sp>
        <p:nvSpPr>
          <p:cNvPr id="401" name="Google Shape;401;p35"/>
          <p:cNvSpPr/>
          <p:nvPr/>
        </p:nvSpPr>
        <p:spPr>
          <a:xfrm rot="-10153762">
            <a:off x="8090175" y="3724659"/>
            <a:ext cx="1402948" cy="1758683"/>
          </a:xfrm>
          <a:custGeom>
            <a:rect b="b" l="l" r="r" t="t"/>
            <a:pathLst>
              <a:path extrusionOk="0" h="81553" w="65057">
                <a:moveTo>
                  <a:pt x="47100" y="0"/>
                </a:moveTo>
                <a:cubicBezTo>
                  <a:pt x="46245" y="0"/>
                  <a:pt x="45371" y="51"/>
                  <a:pt x="44480" y="150"/>
                </a:cubicBezTo>
                <a:cubicBezTo>
                  <a:pt x="40503" y="609"/>
                  <a:pt x="36793" y="1871"/>
                  <a:pt x="33274" y="3707"/>
                </a:cubicBezTo>
                <a:cubicBezTo>
                  <a:pt x="20538" y="10286"/>
                  <a:pt x="10977" y="20077"/>
                  <a:pt x="4437" y="32774"/>
                </a:cubicBezTo>
                <a:cubicBezTo>
                  <a:pt x="1721" y="37976"/>
                  <a:pt x="77" y="43560"/>
                  <a:pt x="38" y="50979"/>
                </a:cubicBezTo>
                <a:cubicBezTo>
                  <a:pt x="0" y="54498"/>
                  <a:pt x="1186" y="58667"/>
                  <a:pt x="3978" y="62836"/>
                </a:cubicBezTo>
                <a:cubicBezTo>
                  <a:pt x="5278" y="64748"/>
                  <a:pt x="6731" y="66622"/>
                  <a:pt x="8300" y="68305"/>
                </a:cubicBezTo>
                <a:cubicBezTo>
                  <a:pt x="12966" y="73391"/>
                  <a:pt x="18358" y="77446"/>
                  <a:pt x="24860" y="79932"/>
                </a:cubicBezTo>
                <a:cubicBezTo>
                  <a:pt x="27373" y="80904"/>
                  <a:pt x="29943" y="81553"/>
                  <a:pt x="32571" y="81553"/>
                </a:cubicBezTo>
                <a:cubicBezTo>
                  <a:pt x="33662" y="81553"/>
                  <a:pt x="34764" y="81441"/>
                  <a:pt x="35875" y="81194"/>
                </a:cubicBezTo>
                <a:cubicBezTo>
                  <a:pt x="42836" y="79702"/>
                  <a:pt x="46584" y="74807"/>
                  <a:pt x="48458" y="68343"/>
                </a:cubicBezTo>
                <a:cubicBezTo>
                  <a:pt x="49490" y="64977"/>
                  <a:pt x="48802" y="61535"/>
                  <a:pt x="47463" y="58323"/>
                </a:cubicBezTo>
                <a:cubicBezTo>
                  <a:pt x="45934" y="54689"/>
                  <a:pt x="44136" y="51132"/>
                  <a:pt x="42453" y="47575"/>
                </a:cubicBezTo>
                <a:cubicBezTo>
                  <a:pt x="41000" y="44554"/>
                  <a:pt x="39546" y="41494"/>
                  <a:pt x="39241" y="38090"/>
                </a:cubicBezTo>
                <a:cubicBezTo>
                  <a:pt x="38935" y="34725"/>
                  <a:pt x="40273" y="29868"/>
                  <a:pt x="45436" y="28720"/>
                </a:cubicBezTo>
                <a:cubicBezTo>
                  <a:pt x="48037" y="28108"/>
                  <a:pt x="50753" y="27879"/>
                  <a:pt x="53430" y="27573"/>
                </a:cubicBezTo>
                <a:cubicBezTo>
                  <a:pt x="55839" y="27305"/>
                  <a:pt x="58325" y="27190"/>
                  <a:pt x="60658" y="26349"/>
                </a:cubicBezTo>
                <a:cubicBezTo>
                  <a:pt x="63603" y="25278"/>
                  <a:pt x="65057" y="23289"/>
                  <a:pt x="65057" y="20153"/>
                </a:cubicBezTo>
                <a:cubicBezTo>
                  <a:pt x="65057" y="16290"/>
                  <a:pt x="63756" y="12772"/>
                  <a:pt x="62073" y="9406"/>
                </a:cubicBezTo>
                <a:cubicBezTo>
                  <a:pt x="58802" y="2829"/>
                  <a:pt x="53479" y="0"/>
                  <a:pt x="47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2" name="Google Shape;402;p35"/>
          <p:cNvPicPr preferRelativeResize="0"/>
          <p:nvPr/>
        </p:nvPicPr>
        <p:blipFill>
          <a:blip r:embed="rId2">
            <a:alphaModFix/>
          </a:blip>
          <a:stretch>
            <a:fillRect/>
          </a:stretch>
        </p:blipFill>
        <p:spPr>
          <a:xfrm flipH="1" rot="-5400000">
            <a:off x="7208762" y="-189588"/>
            <a:ext cx="3232825" cy="522158"/>
          </a:xfrm>
          <a:prstGeom prst="rect">
            <a:avLst/>
          </a:prstGeom>
          <a:noFill/>
          <a:ln>
            <a:noFill/>
          </a:ln>
        </p:spPr>
      </p:pic>
      <p:sp>
        <p:nvSpPr>
          <p:cNvPr id="403" name="Google Shape;403;p35"/>
          <p:cNvSpPr/>
          <p:nvPr/>
        </p:nvSpPr>
        <p:spPr>
          <a:xfrm rot="8819354">
            <a:off x="-673640" y="-308292"/>
            <a:ext cx="1890644" cy="1514794"/>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4" name="Google Shape;404;p35"/>
          <p:cNvPicPr preferRelativeResize="0"/>
          <p:nvPr/>
        </p:nvPicPr>
        <p:blipFill>
          <a:blip r:embed="rId3">
            <a:alphaModFix/>
          </a:blip>
          <a:stretch>
            <a:fillRect/>
          </a:stretch>
        </p:blipFill>
        <p:spPr>
          <a:xfrm rot="-5400000">
            <a:off x="-317697" y="3868163"/>
            <a:ext cx="1621771" cy="19676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23"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100"/>
              <a:buFont typeface="Ultra"/>
              <a:buNone/>
              <a:defRPr sz="3100">
                <a:solidFill>
                  <a:schemeClr val="dk1"/>
                </a:solidFill>
                <a:latin typeface="Ultra"/>
                <a:ea typeface="Ultra"/>
                <a:cs typeface="Ultra"/>
                <a:sym typeface="Ultra"/>
              </a:defRPr>
            </a:lvl1pPr>
            <a:lvl2pPr lvl="1" rtl="0">
              <a:spcBef>
                <a:spcPts val="0"/>
              </a:spcBef>
              <a:spcAft>
                <a:spcPts val="0"/>
              </a:spcAft>
              <a:buClr>
                <a:schemeClr val="dk1"/>
              </a:buClr>
              <a:buSzPts val="3100"/>
              <a:buFont typeface="Ultra"/>
              <a:buNone/>
              <a:defRPr sz="3100">
                <a:solidFill>
                  <a:schemeClr val="dk1"/>
                </a:solidFill>
                <a:latin typeface="Ultra"/>
                <a:ea typeface="Ultra"/>
                <a:cs typeface="Ultra"/>
                <a:sym typeface="Ultra"/>
              </a:defRPr>
            </a:lvl2pPr>
            <a:lvl3pPr lvl="2" rtl="0">
              <a:spcBef>
                <a:spcPts val="0"/>
              </a:spcBef>
              <a:spcAft>
                <a:spcPts val="0"/>
              </a:spcAft>
              <a:buClr>
                <a:schemeClr val="dk1"/>
              </a:buClr>
              <a:buSzPts val="3100"/>
              <a:buFont typeface="Ultra"/>
              <a:buNone/>
              <a:defRPr sz="3100">
                <a:solidFill>
                  <a:schemeClr val="dk1"/>
                </a:solidFill>
                <a:latin typeface="Ultra"/>
                <a:ea typeface="Ultra"/>
                <a:cs typeface="Ultra"/>
                <a:sym typeface="Ultra"/>
              </a:defRPr>
            </a:lvl3pPr>
            <a:lvl4pPr lvl="3" rtl="0">
              <a:spcBef>
                <a:spcPts val="0"/>
              </a:spcBef>
              <a:spcAft>
                <a:spcPts val="0"/>
              </a:spcAft>
              <a:buClr>
                <a:schemeClr val="dk1"/>
              </a:buClr>
              <a:buSzPts val="3100"/>
              <a:buFont typeface="Ultra"/>
              <a:buNone/>
              <a:defRPr sz="3100">
                <a:solidFill>
                  <a:schemeClr val="dk1"/>
                </a:solidFill>
                <a:latin typeface="Ultra"/>
                <a:ea typeface="Ultra"/>
                <a:cs typeface="Ultra"/>
                <a:sym typeface="Ultra"/>
              </a:defRPr>
            </a:lvl4pPr>
            <a:lvl5pPr lvl="4" rtl="0">
              <a:spcBef>
                <a:spcPts val="0"/>
              </a:spcBef>
              <a:spcAft>
                <a:spcPts val="0"/>
              </a:spcAft>
              <a:buClr>
                <a:schemeClr val="dk1"/>
              </a:buClr>
              <a:buSzPts val="3100"/>
              <a:buFont typeface="Ultra"/>
              <a:buNone/>
              <a:defRPr sz="3100">
                <a:solidFill>
                  <a:schemeClr val="dk1"/>
                </a:solidFill>
                <a:latin typeface="Ultra"/>
                <a:ea typeface="Ultra"/>
                <a:cs typeface="Ultra"/>
                <a:sym typeface="Ultra"/>
              </a:defRPr>
            </a:lvl5pPr>
            <a:lvl6pPr lvl="5" rtl="0">
              <a:spcBef>
                <a:spcPts val="0"/>
              </a:spcBef>
              <a:spcAft>
                <a:spcPts val="0"/>
              </a:spcAft>
              <a:buClr>
                <a:schemeClr val="dk1"/>
              </a:buClr>
              <a:buSzPts val="3100"/>
              <a:buFont typeface="Ultra"/>
              <a:buNone/>
              <a:defRPr sz="3100">
                <a:solidFill>
                  <a:schemeClr val="dk1"/>
                </a:solidFill>
                <a:latin typeface="Ultra"/>
                <a:ea typeface="Ultra"/>
                <a:cs typeface="Ultra"/>
                <a:sym typeface="Ultra"/>
              </a:defRPr>
            </a:lvl6pPr>
            <a:lvl7pPr lvl="6" rtl="0">
              <a:spcBef>
                <a:spcPts val="0"/>
              </a:spcBef>
              <a:spcAft>
                <a:spcPts val="0"/>
              </a:spcAft>
              <a:buClr>
                <a:schemeClr val="dk1"/>
              </a:buClr>
              <a:buSzPts val="3100"/>
              <a:buFont typeface="Ultra"/>
              <a:buNone/>
              <a:defRPr sz="3100">
                <a:solidFill>
                  <a:schemeClr val="dk1"/>
                </a:solidFill>
                <a:latin typeface="Ultra"/>
                <a:ea typeface="Ultra"/>
                <a:cs typeface="Ultra"/>
                <a:sym typeface="Ultra"/>
              </a:defRPr>
            </a:lvl7pPr>
            <a:lvl8pPr lvl="7" rtl="0">
              <a:spcBef>
                <a:spcPts val="0"/>
              </a:spcBef>
              <a:spcAft>
                <a:spcPts val="0"/>
              </a:spcAft>
              <a:buClr>
                <a:schemeClr val="dk1"/>
              </a:buClr>
              <a:buSzPts val="3100"/>
              <a:buFont typeface="Ultra"/>
              <a:buNone/>
              <a:defRPr sz="3100">
                <a:solidFill>
                  <a:schemeClr val="dk1"/>
                </a:solidFill>
                <a:latin typeface="Ultra"/>
                <a:ea typeface="Ultra"/>
                <a:cs typeface="Ultra"/>
                <a:sym typeface="Ultra"/>
              </a:defRPr>
            </a:lvl8pPr>
            <a:lvl9pPr lvl="8" rtl="0">
              <a:spcBef>
                <a:spcPts val="0"/>
              </a:spcBef>
              <a:spcAft>
                <a:spcPts val="0"/>
              </a:spcAft>
              <a:buClr>
                <a:schemeClr val="dk1"/>
              </a:buClr>
              <a:buSzPts val="3100"/>
              <a:buFont typeface="Ultra"/>
              <a:buNone/>
              <a:defRPr sz="3100">
                <a:solidFill>
                  <a:schemeClr val="dk1"/>
                </a:solidFill>
                <a:latin typeface="Ultra"/>
                <a:ea typeface="Ultra"/>
                <a:cs typeface="Ultra"/>
                <a:sym typeface="Ultra"/>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indent="-317500" lvl="1" marL="9144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indent="-317500" lvl="2" marL="13716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indent="-317500" lvl="3" marL="18288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indent="-317500" lvl="4" marL="22860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indent="-317500" lvl="5" marL="27432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indent="-317500" lvl="6" marL="32004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indent="-317500" lvl="7" marL="36576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indent="-317500" lvl="8" marL="41148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kids.britannica.com/kids/article/Underground-Railroad/35388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kids.britannica.com/kids/article/abolitionist-movement/352697" TargetMode="External"/><Relationship Id="rId4" Type="http://schemas.openxmlformats.org/officeDocument/2006/relationships/hyperlink" Target="https://kids.britannica.com/kids/article/Underground-Railroad/35388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thewritingrevolution.org/wp-content/uploads/2017/07/Sentence-Summary.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http://www.youtube.com/watch?v=KPsVo-HIbYo" TargetMode="External"/><Relationship Id="rId6" Type="http://schemas.openxmlformats.org/officeDocument/2006/relationships/image" Target="../media/image11.jpg"/><Relationship Id="rId7" Type="http://schemas.openxmlformats.org/officeDocument/2006/relationships/hyperlink" Target="https://www.faithringgold.com/about-faith/"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hyperlink" Target="http://www.youtube.com/watch?v=Comf9SetjRA" TargetMode="External"/><Relationship Id="rId5" Type="http://schemas.openxmlformats.org/officeDocument/2006/relationships/image" Target="../media/image15.jpg"/><Relationship Id="rId6" Type="http://schemas.openxmlformats.org/officeDocument/2006/relationships/hyperlink" Target="https://www.dickblick.com/lesson-plans/painted-story-quilt/" TargetMode="External"/><Relationship Id="rId7" Type="http://schemas.openxmlformats.org/officeDocument/2006/relationships/hyperlink" Target="https://www.mattmuseum.org/wp-content/uploads/2020/06/Lesson-Plan-Faith-Ringgold-and-Story-Quilts.pdf"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learningforjustice.org/sites/default/files/2020-09/TT-Social-Justice-Standards-Anti-bias-framework-2020.pdf" TargetMode="External"/><Relationship Id="rId4" Type="http://schemas.openxmlformats.org/officeDocument/2006/relationships/image" Target="../media/image10.png"/><Relationship Id="rId9"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hyperlink" Target="https://www.cde.ca.gov/be/st/ss/documents/histsocscistnd.pdf" TargetMode="External"/><Relationship Id="rId7" Type="http://schemas.openxmlformats.org/officeDocument/2006/relationships/hyperlink" Target="https://www.learningforjustice.org/frameworks/teaching-hard-history/american-slavery/k-5-framework" TargetMode="External"/><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Byh-HityBIM" TargetMode="External"/><Relationship Id="rId4" Type="http://schemas.openxmlformats.org/officeDocument/2006/relationships/image" Target="../media/image12.jpg"/><Relationship Id="rId5" Type="http://schemas.openxmlformats.org/officeDocument/2006/relationships/hyperlink" Target="https://kids.kiddle.co/Underground_Railro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michiganology.org/stories/a-community-stands-with-the-crosswhites/" TargetMode="External"/><Relationship Id="rId4" Type="http://schemas.openxmlformats.org/officeDocument/2006/relationships/hyperlink" Target="https://kids.kiddle.co/Adam_Crosswhite" TargetMode="External"/><Relationship Id="rId5" Type="http://schemas.openxmlformats.org/officeDocument/2006/relationships/hyperlink" Target="http://www.youtube.com/watch?v=DeGJdjkSepA" TargetMode="External"/><Relationship Id="rId6"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6"/>
          <p:cNvSpPr txBox="1"/>
          <p:nvPr>
            <p:ph type="ctrTitle"/>
          </p:nvPr>
        </p:nvSpPr>
        <p:spPr>
          <a:xfrm>
            <a:off x="311708" y="744575"/>
            <a:ext cx="8520600" cy="2052600"/>
          </a:xfrm>
          <a:prstGeom prst="rect">
            <a:avLst/>
          </a:prstGeom>
          <a:ln cap="flat" cmpd="sng" w="9525">
            <a:solidFill>
              <a:srgbClr val="000000"/>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ts val="990"/>
              <a:buFont typeface="Arial"/>
              <a:buNone/>
            </a:pPr>
            <a:r>
              <a:rPr lang="en"/>
              <a:t>African American History 400+ years of Resistance, Resilience, Power, and Pride </a:t>
            </a:r>
            <a:endParaRPr/>
          </a:p>
        </p:txBody>
      </p:sp>
      <p:sp>
        <p:nvSpPr>
          <p:cNvPr id="410" name="Google Shape;410;p36"/>
          <p:cNvSpPr txBox="1"/>
          <p:nvPr>
            <p:ph idx="1" type="subTitle"/>
          </p:nvPr>
        </p:nvSpPr>
        <p:spPr>
          <a:xfrm>
            <a:off x="311700" y="2834125"/>
            <a:ext cx="8520600" cy="792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ctr">
              <a:spcBef>
                <a:spcPts val="0"/>
              </a:spcBef>
              <a:spcAft>
                <a:spcPts val="0"/>
              </a:spcAft>
              <a:buClr>
                <a:schemeClr val="dk1"/>
              </a:buClr>
              <a:buSzPts val="1100"/>
              <a:buFont typeface="Arial"/>
              <a:buNone/>
            </a:pPr>
            <a:r>
              <a:rPr lang="en" sz="1600"/>
              <a:t>Today you are going to become smarter about the history of Resistance, Revolt, and Abolition in the United States during the 1800s (Civil War Era) by analyzing the Crosswhite affair and the Underground Railroad.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5"/>
          <p:cNvSpPr txBox="1"/>
          <p:nvPr>
            <p:ph idx="1" type="body"/>
          </p:nvPr>
        </p:nvSpPr>
        <p:spPr>
          <a:xfrm>
            <a:off x="311700" y="1152475"/>
            <a:ext cx="8520600" cy="34164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l">
              <a:lnSpc>
                <a:spcPct val="175000"/>
              </a:lnSpc>
              <a:spcBef>
                <a:spcPts val="0"/>
              </a:spcBef>
              <a:spcAft>
                <a:spcPts val="0"/>
              </a:spcAft>
              <a:buClr>
                <a:schemeClr val="dk1"/>
              </a:buClr>
              <a:buSzPts val="275"/>
              <a:buFont typeface="Arial"/>
              <a:buNone/>
            </a:pPr>
            <a:r>
              <a:rPr lang="en" sz="4400">
                <a:solidFill>
                  <a:schemeClr val="dk1"/>
                </a:solidFill>
              </a:rPr>
              <a:t>The U.S. Constitution of 1789 stated that freedom seekers had to be returned to their owners. Congress passed the _______ Slave Act of 1793 to enforce this part of the Constitution. The act allowed any slaveholder to capture a suspected freedom seeker and bring that person before a judge. They did not get a trial by jury. The judge decided whether the person was escaping slavery or not.</a:t>
            </a:r>
            <a:endParaRPr sz="4400">
              <a:solidFill>
                <a:schemeClr val="dk1"/>
              </a:solidFill>
            </a:endParaRPr>
          </a:p>
          <a:p>
            <a:pPr indent="0" lvl="0" marL="0" rtl="0" algn="l">
              <a:lnSpc>
                <a:spcPct val="175000"/>
              </a:lnSpc>
              <a:spcBef>
                <a:spcPts val="800"/>
              </a:spcBef>
              <a:spcAft>
                <a:spcPts val="0"/>
              </a:spcAft>
              <a:buClr>
                <a:schemeClr val="dk1"/>
              </a:buClr>
              <a:buSzPts val="275"/>
              <a:buFont typeface="Arial"/>
              <a:buNone/>
            </a:pPr>
            <a:r>
              <a:rPr lang="en" sz="4400">
                <a:solidFill>
                  <a:schemeClr val="dk1"/>
                </a:solidFill>
              </a:rPr>
              <a:t>The act angered people who opposed slavery. Northern states voted to give some legal rights to freedom seekers ___________</a:t>
            </a:r>
            <a:r>
              <a:rPr b="1" lang="en" sz="4400">
                <a:solidFill>
                  <a:schemeClr val="dk1"/>
                </a:solidFill>
              </a:rPr>
              <a:t> </a:t>
            </a:r>
            <a:r>
              <a:rPr lang="en" sz="4400">
                <a:solidFill>
                  <a:schemeClr val="dk1"/>
                </a:solidFill>
              </a:rPr>
              <a:t>(people against slavery) formed a secret network called the </a:t>
            </a:r>
            <a:r>
              <a:rPr lang="en" sz="4400">
                <a:solidFill>
                  <a:schemeClr val="dk1"/>
                </a:solidFill>
                <a:uFill>
                  <a:noFill/>
                </a:uFill>
                <a:hlinkClick r:id="rId3">
                  <a:extLst>
                    <a:ext uri="{A12FA001-AC4F-418D-AE19-62706E023703}">
                      <ahyp:hlinkClr val="tx"/>
                    </a:ext>
                  </a:extLst>
                </a:hlinkClick>
              </a:rPr>
              <a:t>Underground Railroad</a:t>
            </a:r>
            <a:r>
              <a:rPr b="1" lang="en" sz="4400">
                <a:solidFill>
                  <a:schemeClr val="dk1"/>
                </a:solidFill>
              </a:rPr>
              <a:t> </a:t>
            </a:r>
            <a:r>
              <a:rPr lang="en" sz="4400">
                <a:solidFill>
                  <a:schemeClr val="dk1"/>
                </a:solidFill>
              </a:rPr>
              <a:t>to help enslaved people escape to freedom.</a:t>
            </a:r>
            <a:endParaRPr sz="4400">
              <a:solidFill>
                <a:schemeClr val="dk1"/>
              </a:solidFill>
            </a:endParaRPr>
          </a:p>
          <a:p>
            <a:pPr indent="0" lvl="0" marL="0" rtl="0" algn="l">
              <a:lnSpc>
                <a:spcPct val="175000"/>
              </a:lnSpc>
              <a:spcBef>
                <a:spcPts val="800"/>
              </a:spcBef>
              <a:spcAft>
                <a:spcPts val="0"/>
              </a:spcAft>
              <a:buClr>
                <a:schemeClr val="dk1"/>
              </a:buClr>
              <a:buSzPts val="275"/>
              <a:buFont typeface="Arial"/>
              <a:buNone/>
            </a:pPr>
            <a:r>
              <a:rPr lang="en" sz="4400">
                <a:solidFill>
                  <a:schemeClr val="dk1"/>
                </a:solidFill>
              </a:rPr>
              <a:t>Southern states soon demanded stronger laws to protect slavery. In 1850 Congress passed the second Fugitive Slave Act. The new act set severe penalties for anyone who helped an _________person escape from slavery. It also gave people called special commissioners the power to order the return of freedom seekers to their owners. Freedom seekers had no voice in their own cases.</a:t>
            </a:r>
            <a:endParaRPr sz="4400">
              <a:solidFill>
                <a:schemeClr val="dk1"/>
              </a:solidFill>
            </a:endParaRPr>
          </a:p>
          <a:p>
            <a:pPr indent="0" lvl="0" marL="0" rtl="0" algn="l">
              <a:lnSpc>
                <a:spcPct val="175000"/>
              </a:lnSpc>
              <a:spcBef>
                <a:spcPts val="800"/>
              </a:spcBef>
              <a:spcAft>
                <a:spcPts val="0"/>
              </a:spcAft>
              <a:buClr>
                <a:schemeClr val="dk1"/>
              </a:buClr>
              <a:buSzPts val="275"/>
              <a:buFont typeface="Arial"/>
              <a:buNone/>
            </a:pPr>
            <a:r>
              <a:rPr lang="en" sz="4400">
                <a:solidFill>
                  <a:schemeClr val="dk1"/>
                </a:solidFill>
              </a:rPr>
              <a:t>The main effect of this act was to strengthen the ___________ movement. Eventually the disagreement over slavery led to the American Civil War. During the war, the government sometimes enforced the ___________Slave acts. In 1864 Congress finally did away with the acts.</a:t>
            </a:r>
            <a:endParaRPr sz="4400">
              <a:solidFill>
                <a:schemeClr val="dk1"/>
              </a:solidFill>
            </a:endParaRPr>
          </a:p>
          <a:p>
            <a:pPr indent="0" lvl="0" marL="0" rtl="0" algn="l">
              <a:lnSpc>
                <a:spcPct val="175000"/>
              </a:lnSpc>
              <a:spcBef>
                <a:spcPts val="800"/>
              </a:spcBef>
              <a:spcAft>
                <a:spcPts val="0"/>
              </a:spcAft>
              <a:buClr>
                <a:schemeClr val="dk1"/>
              </a:buClr>
              <a:buSzPct val="91666"/>
              <a:buFont typeface="Arial"/>
              <a:buNone/>
            </a:pPr>
            <a:r>
              <a:t/>
            </a:r>
            <a:endParaRPr sz="1200">
              <a:solidFill>
                <a:schemeClr val="dk1"/>
              </a:solidFill>
            </a:endParaRPr>
          </a:p>
          <a:p>
            <a:pPr indent="0" lvl="0" marL="0" rtl="0" algn="l">
              <a:spcBef>
                <a:spcPts val="800"/>
              </a:spcBef>
              <a:spcAft>
                <a:spcPts val="1200"/>
              </a:spcAft>
              <a:buNone/>
            </a:pPr>
            <a:r>
              <a:t/>
            </a:r>
            <a:endParaRPr>
              <a:solidFill>
                <a:schemeClr val="dk1"/>
              </a:solidFill>
            </a:endParaRPr>
          </a:p>
        </p:txBody>
      </p:sp>
      <p:sp>
        <p:nvSpPr>
          <p:cNvPr id="474" name="Google Shape;47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022">
                <a:solidFill>
                  <a:schemeClr val="dk2"/>
                </a:solidFill>
              </a:rPr>
              <a:t>Cloze Passage to Build Comprehension</a:t>
            </a:r>
            <a:endParaRPr b="1" sz="2022">
              <a:solidFill>
                <a:schemeClr val="dk2"/>
              </a:solidFill>
            </a:endParaRPr>
          </a:p>
          <a:p>
            <a:pPr indent="0" lvl="0" marL="0" rtl="0" algn="ctr">
              <a:spcBef>
                <a:spcPts val="0"/>
              </a:spcBef>
              <a:spcAft>
                <a:spcPts val="0"/>
              </a:spcAft>
              <a:buClr>
                <a:schemeClr val="dk1"/>
              </a:buClr>
              <a:buSzPct val="54395"/>
              <a:buFont typeface="Arial"/>
              <a:buNone/>
            </a:pPr>
            <a:r>
              <a:rPr b="1" lang="en" sz="2022">
                <a:solidFill>
                  <a:srgbClr val="FF0000"/>
                </a:solidFill>
              </a:rPr>
              <a:t>Abolitionist/s Enslaved Fugitive </a:t>
            </a:r>
            <a:endParaRPr b="1" sz="2022">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6"/>
          <p:cNvSpPr txBox="1"/>
          <p:nvPr>
            <p:ph idx="1" type="subTitle"/>
          </p:nvPr>
        </p:nvSpPr>
        <p:spPr>
          <a:xfrm>
            <a:off x="311700" y="442650"/>
            <a:ext cx="85206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406400" lvl="0" marL="457200" rtl="0" algn="l">
              <a:spcBef>
                <a:spcPts val="0"/>
              </a:spcBef>
              <a:spcAft>
                <a:spcPts val="0"/>
              </a:spcAft>
              <a:buSzPts val="2800"/>
              <a:buAutoNum type="arabicPeriod"/>
            </a:pPr>
            <a:r>
              <a:rPr lang="en"/>
              <a:t>Why is the Crosswhite’s resistance historically important?</a:t>
            </a:r>
            <a:endParaRPr/>
          </a:p>
          <a:p>
            <a:pPr indent="-406400" lvl="0" marL="457200" rtl="0" algn="l">
              <a:spcBef>
                <a:spcPts val="0"/>
              </a:spcBef>
              <a:spcAft>
                <a:spcPts val="0"/>
              </a:spcAft>
              <a:buSzPts val="2800"/>
              <a:buAutoNum type="arabicPeriod"/>
            </a:pPr>
            <a:r>
              <a:rPr lang="en"/>
              <a:t>Why do you think they were successful?</a:t>
            </a:r>
            <a:endParaRPr/>
          </a:p>
          <a:p>
            <a:pPr indent="-406400" lvl="0" marL="457200" rtl="0" algn="l">
              <a:spcBef>
                <a:spcPts val="0"/>
              </a:spcBef>
              <a:spcAft>
                <a:spcPts val="0"/>
              </a:spcAft>
              <a:buSzPts val="2800"/>
              <a:buAutoNum type="arabicPeriod"/>
            </a:pPr>
            <a:r>
              <a:rPr lang="en"/>
              <a:t>If you could ask the Crosswhite family a question what would it be?</a:t>
            </a:r>
            <a:endParaRPr/>
          </a:p>
          <a:p>
            <a:pPr indent="-406400" lvl="0" marL="457200" rtl="0" algn="l">
              <a:spcBef>
                <a:spcPts val="0"/>
              </a:spcBef>
              <a:spcAft>
                <a:spcPts val="0"/>
              </a:spcAft>
              <a:buSzPts val="2800"/>
              <a:buAutoNum type="arabicPeriod"/>
            </a:pPr>
            <a:r>
              <a:rPr lang="en"/>
              <a:t>How did the Fugitive Slave Act connect to this event?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7"/>
          <p:cNvSpPr txBox="1"/>
          <p:nvPr>
            <p:ph idx="1" type="subTitle"/>
          </p:nvPr>
        </p:nvSpPr>
        <p:spPr>
          <a:xfrm>
            <a:off x="311700" y="1025050"/>
            <a:ext cx="8520600" cy="2982000"/>
          </a:xfrm>
          <a:prstGeom prst="rect">
            <a:avLst/>
          </a:prstGeom>
        </p:spPr>
        <p:txBody>
          <a:bodyPr anchorCtr="0" anchor="t" bIns="91425" lIns="91425" spcFirstLastPara="1" rIns="91425" wrap="square" tIns="91425">
            <a:normAutofit fontScale="25000" lnSpcReduction="20000"/>
          </a:bodyPr>
          <a:lstStyle/>
          <a:p>
            <a:pPr indent="0" lvl="0" marL="0" rtl="0" algn="l">
              <a:lnSpc>
                <a:spcPct val="175000"/>
              </a:lnSpc>
              <a:spcBef>
                <a:spcPts val="0"/>
              </a:spcBef>
              <a:spcAft>
                <a:spcPts val="0"/>
              </a:spcAft>
              <a:buClr>
                <a:schemeClr val="dk1"/>
              </a:buClr>
              <a:buSzPts val="275"/>
              <a:buFont typeface="Arial"/>
              <a:buNone/>
            </a:pPr>
            <a:r>
              <a:rPr lang="en" sz="4400">
                <a:solidFill>
                  <a:srgbClr val="333333"/>
                </a:solidFill>
              </a:rPr>
              <a:t>The U.S. Constitution of 1789 stated that freedom seekers had to be returned to their owners. Congress passed the </a:t>
            </a:r>
            <a:r>
              <a:rPr lang="en" sz="4400">
                <a:solidFill>
                  <a:srgbClr val="FF0000"/>
                </a:solidFill>
              </a:rPr>
              <a:t>Fugitive</a:t>
            </a:r>
            <a:r>
              <a:rPr lang="en" sz="4400">
                <a:solidFill>
                  <a:srgbClr val="333333"/>
                </a:solidFill>
              </a:rPr>
              <a:t> Slave Act of 1793 to enforce this part of the Constitution. The act allowed any slaveholder to capture a suspected freedom seeker and bring that person before a judge. They did not get a trial by jury. The judge decided whether the person was escaping slavery or not.</a:t>
            </a:r>
            <a:endParaRPr sz="4400">
              <a:solidFill>
                <a:srgbClr val="333333"/>
              </a:solidFill>
            </a:endParaRPr>
          </a:p>
          <a:p>
            <a:pPr indent="0" lvl="0" marL="0" rtl="0" algn="l">
              <a:lnSpc>
                <a:spcPct val="175000"/>
              </a:lnSpc>
              <a:spcBef>
                <a:spcPts val="800"/>
              </a:spcBef>
              <a:spcAft>
                <a:spcPts val="0"/>
              </a:spcAft>
              <a:buClr>
                <a:schemeClr val="dk1"/>
              </a:buClr>
              <a:buSzPts val="275"/>
              <a:buFont typeface="Arial"/>
              <a:buNone/>
            </a:pPr>
            <a:r>
              <a:rPr lang="en" sz="4400">
                <a:solidFill>
                  <a:srgbClr val="333333"/>
                </a:solidFill>
              </a:rPr>
              <a:t>The act angered people who opposed slavery. Northern states voted to give some legal rights to freedom seekers. </a:t>
            </a:r>
            <a:r>
              <a:rPr lang="en" sz="4400">
                <a:solidFill>
                  <a:srgbClr val="FF0000"/>
                </a:solidFill>
                <a:uFill>
                  <a:noFill/>
                </a:uFill>
                <a:hlinkClick r:id="rId3">
                  <a:extLst>
                    <a:ext uri="{A12FA001-AC4F-418D-AE19-62706E023703}">
                      <ahyp:hlinkClr val="tx"/>
                    </a:ext>
                  </a:extLst>
                </a:hlinkClick>
              </a:rPr>
              <a:t>Abolitionists</a:t>
            </a:r>
            <a:r>
              <a:rPr lang="en" sz="4400">
                <a:solidFill>
                  <a:srgbClr val="333333"/>
                </a:solidFill>
              </a:rPr>
              <a:t> (people against slavery) formed a secret network called the </a:t>
            </a:r>
            <a:r>
              <a:rPr lang="en" sz="4400">
                <a:solidFill>
                  <a:schemeClr val="dk1"/>
                </a:solidFill>
                <a:uFill>
                  <a:noFill/>
                </a:uFill>
                <a:hlinkClick r:id="rId4">
                  <a:extLst>
                    <a:ext uri="{A12FA001-AC4F-418D-AE19-62706E023703}">
                      <ahyp:hlinkClr val="tx"/>
                    </a:ext>
                  </a:extLst>
                </a:hlinkClick>
              </a:rPr>
              <a:t>Underground Railroad</a:t>
            </a:r>
            <a:r>
              <a:rPr b="1" lang="en" sz="4400">
                <a:solidFill>
                  <a:schemeClr val="dk1"/>
                </a:solidFill>
              </a:rPr>
              <a:t> </a:t>
            </a:r>
            <a:r>
              <a:rPr lang="en" sz="4400">
                <a:solidFill>
                  <a:srgbClr val="333333"/>
                </a:solidFill>
              </a:rPr>
              <a:t>to help enslaved people escape to freedom.</a:t>
            </a:r>
            <a:endParaRPr sz="4400">
              <a:solidFill>
                <a:srgbClr val="333333"/>
              </a:solidFill>
            </a:endParaRPr>
          </a:p>
          <a:p>
            <a:pPr indent="0" lvl="0" marL="0" rtl="0" algn="l">
              <a:lnSpc>
                <a:spcPct val="175000"/>
              </a:lnSpc>
              <a:spcBef>
                <a:spcPts val="800"/>
              </a:spcBef>
              <a:spcAft>
                <a:spcPts val="0"/>
              </a:spcAft>
              <a:buClr>
                <a:schemeClr val="dk1"/>
              </a:buClr>
              <a:buSzPts val="275"/>
              <a:buFont typeface="Arial"/>
              <a:buNone/>
            </a:pPr>
            <a:r>
              <a:rPr lang="en" sz="4400">
                <a:solidFill>
                  <a:srgbClr val="333333"/>
                </a:solidFill>
              </a:rPr>
              <a:t>Southern states soon demanded stronger laws to protect slavery. In 1850 Congress passed the second Fugitive Slave Act. The new act set severe penalties for anyone who helped an </a:t>
            </a:r>
            <a:r>
              <a:rPr lang="en" sz="4400">
                <a:solidFill>
                  <a:srgbClr val="FF0000"/>
                </a:solidFill>
              </a:rPr>
              <a:t>enslaved</a:t>
            </a:r>
            <a:r>
              <a:rPr lang="en" sz="4400">
                <a:solidFill>
                  <a:srgbClr val="333333"/>
                </a:solidFill>
              </a:rPr>
              <a:t> person escape from slavery. It also gave people called special commissioners the power to order the return of freedom seekers to their owners. Freedom seekers had no voice in their own cases.</a:t>
            </a:r>
            <a:endParaRPr sz="4400">
              <a:solidFill>
                <a:srgbClr val="333333"/>
              </a:solidFill>
            </a:endParaRPr>
          </a:p>
          <a:p>
            <a:pPr indent="0" lvl="0" marL="0" rtl="0" algn="l">
              <a:lnSpc>
                <a:spcPct val="175000"/>
              </a:lnSpc>
              <a:spcBef>
                <a:spcPts val="800"/>
              </a:spcBef>
              <a:spcAft>
                <a:spcPts val="800"/>
              </a:spcAft>
              <a:buClr>
                <a:schemeClr val="dk1"/>
              </a:buClr>
              <a:buSzPts val="275"/>
              <a:buFont typeface="Arial"/>
              <a:buNone/>
            </a:pPr>
            <a:r>
              <a:rPr lang="en" sz="4400">
                <a:solidFill>
                  <a:srgbClr val="333333"/>
                </a:solidFill>
              </a:rPr>
              <a:t>The main effect of this act was to strengthen the </a:t>
            </a:r>
            <a:r>
              <a:rPr lang="en" sz="4400">
                <a:solidFill>
                  <a:srgbClr val="FF0000"/>
                </a:solidFill>
              </a:rPr>
              <a:t>abolitionist</a:t>
            </a:r>
            <a:r>
              <a:rPr lang="en" sz="4400">
                <a:solidFill>
                  <a:srgbClr val="333333"/>
                </a:solidFill>
              </a:rPr>
              <a:t> movement. Eventually the disagreement over slavery led to the American Civil War. During the war, the government sometimes enforced the</a:t>
            </a:r>
            <a:r>
              <a:rPr lang="en" sz="4400">
                <a:solidFill>
                  <a:srgbClr val="FF0000"/>
                </a:solidFill>
              </a:rPr>
              <a:t> Fugitive</a:t>
            </a:r>
            <a:r>
              <a:rPr lang="en" sz="4400">
                <a:solidFill>
                  <a:srgbClr val="333333"/>
                </a:solidFill>
              </a:rPr>
              <a:t> Slave acts. In 1864 Congress finally did away with the acts.</a:t>
            </a:r>
            <a:endParaRPr/>
          </a:p>
        </p:txBody>
      </p:sp>
      <p:sp>
        <p:nvSpPr>
          <p:cNvPr id="485" name="Google Shape;485;p47"/>
          <p:cNvSpPr txBox="1"/>
          <p:nvPr/>
        </p:nvSpPr>
        <p:spPr>
          <a:xfrm>
            <a:off x="311700" y="165475"/>
            <a:ext cx="8520600" cy="5727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800">
                <a:solidFill>
                  <a:srgbClr val="000000"/>
                </a:solidFill>
              </a:rPr>
              <a:t>Fluency Practice </a:t>
            </a:r>
            <a:r>
              <a:rPr lang="en" sz="1577">
                <a:solidFill>
                  <a:srgbClr val="000000"/>
                </a:solidFill>
              </a:rPr>
              <a:t>Practice reading the text below with a partner.  The goal is to read the text with 100% accuracy.  The words in </a:t>
            </a:r>
            <a:r>
              <a:rPr lang="en" sz="1577">
                <a:solidFill>
                  <a:srgbClr val="FF0000"/>
                </a:solidFill>
              </a:rPr>
              <a:t>red</a:t>
            </a:r>
            <a:r>
              <a:rPr lang="en" sz="1577">
                <a:solidFill>
                  <a:srgbClr val="000000"/>
                </a:solidFill>
              </a:rPr>
              <a:t> are from the </a:t>
            </a:r>
            <a:r>
              <a:rPr lang="en" sz="1577">
                <a:solidFill>
                  <a:srgbClr val="FF0000"/>
                </a:solidFill>
              </a:rPr>
              <a:t>A, E, I, O, U, 1, 2 List. </a:t>
            </a:r>
            <a:endParaRPr sz="1577">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8"/>
          <p:cNvSpPr txBox="1"/>
          <p:nvPr/>
        </p:nvSpPr>
        <p:spPr>
          <a:xfrm>
            <a:off x="311700" y="129275"/>
            <a:ext cx="8520600" cy="10233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800">
                <a:solidFill>
                  <a:srgbClr val="000000"/>
                </a:solidFill>
              </a:rPr>
              <a:t>Writing Tips</a:t>
            </a:r>
            <a:r>
              <a:rPr lang="en" sz="1688">
                <a:solidFill>
                  <a:srgbClr val="000000"/>
                </a:solidFill>
              </a:rPr>
              <a:t> Use the following tips to complete your writing using the texts and the videos. Remember to </a:t>
            </a:r>
            <a:r>
              <a:rPr lang="en" sz="1688">
                <a:solidFill>
                  <a:srgbClr val="6AA84F"/>
                </a:solidFill>
              </a:rPr>
              <a:t>include what you learned</a:t>
            </a:r>
            <a:r>
              <a:rPr lang="en" sz="1688">
                <a:solidFill>
                  <a:srgbClr val="000000"/>
                </a:solidFill>
              </a:rPr>
              <a:t> about the topic.  Also, </a:t>
            </a:r>
            <a:r>
              <a:rPr lang="en" sz="1688">
                <a:solidFill>
                  <a:srgbClr val="93C47D"/>
                </a:solidFill>
              </a:rPr>
              <a:t>share your thinking about what you learned. </a:t>
            </a:r>
            <a:endParaRPr sz="1688">
              <a:solidFill>
                <a:srgbClr val="93C47D"/>
              </a:solidFill>
            </a:endParaRPr>
          </a:p>
        </p:txBody>
      </p:sp>
      <p:sp>
        <p:nvSpPr>
          <p:cNvPr id="491" name="Google Shape;491;p48"/>
          <p:cNvSpPr txBox="1"/>
          <p:nvPr/>
        </p:nvSpPr>
        <p:spPr>
          <a:xfrm>
            <a:off x="311700" y="1152475"/>
            <a:ext cx="8520600" cy="395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Using the texts and videos, </a:t>
            </a:r>
            <a:r>
              <a:rPr lang="en"/>
              <a:t>write about the Crosswhite family, and/or the Underground Railroad</a:t>
            </a:r>
            <a:endParaRPr>
              <a:solidFill>
                <a:srgbClr val="000000"/>
              </a:solidFill>
            </a:endParaRPr>
          </a:p>
          <a:p>
            <a:pPr indent="-317500" lvl="0" marL="457200" rtl="0" algn="l">
              <a:lnSpc>
                <a:spcPct val="115000"/>
              </a:lnSpc>
              <a:spcBef>
                <a:spcPts val="1200"/>
              </a:spcBef>
              <a:spcAft>
                <a:spcPts val="0"/>
              </a:spcAft>
              <a:buClr>
                <a:srgbClr val="595959"/>
              </a:buClr>
              <a:buSzPts val="1400"/>
              <a:buChar char="●"/>
            </a:pPr>
            <a:r>
              <a:rPr lang="en">
                <a:solidFill>
                  <a:srgbClr val="000000"/>
                </a:solidFill>
              </a:rPr>
              <a:t>Write what you learned about</a:t>
            </a:r>
            <a:r>
              <a:rPr lang="en">
                <a:solidFill>
                  <a:srgbClr val="595959"/>
                </a:solidFill>
              </a:rPr>
              <a:t> (topic)</a:t>
            </a:r>
            <a:r>
              <a:rPr lang="en">
                <a:solidFill>
                  <a:srgbClr val="93C47D"/>
                </a:solidFill>
              </a:rPr>
              <a:t> </a:t>
            </a:r>
            <a:r>
              <a:rPr lang="en"/>
              <a:t>from the examples, the reading and the videos. </a:t>
            </a:r>
            <a:endParaRPr/>
          </a:p>
          <a:p>
            <a:pPr indent="-317500" lvl="0" marL="457200" rtl="0" algn="l">
              <a:lnSpc>
                <a:spcPct val="115000"/>
              </a:lnSpc>
              <a:spcBef>
                <a:spcPts val="0"/>
              </a:spcBef>
              <a:spcAft>
                <a:spcPts val="0"/>
              </a:spcAft>
              <a:buClr>
                <a:srgbClr val="000000"/>
              </a:buClr>
              <a:buSzPts val="1400"/>
              <a:buChar char="●"/>
            </a:pPr>
            <a:r>
              <a:rPr lang="en"/>
              <a:t>Write what you will do with what you have learned.</a:t>
            </a:r>
            <a:endParaRPr/>
          </a:p>
          <a:p>
            <a:pPr indent="-317500" lvl="0" marL="457200" rtl="0" algn="l">
              <a:lnSpc>
                <a:spcPct val="115000"/>
              </a:lnSpc>
              <a:spcBef>
                <a:spcPts val="0"/>
              </a:spcBef>
              <a:spcAft>
                <a:spcPts val="0"/>
              </a:spcAft>
              <a:buClr>
                <a:srgbClr val="000000"/>
              </a:buClr>
              <a:buSzPts val="1400"/>
              <a:buChar char="●"/>
            </a:pPr>
            <a:r>
              <a:rPr lang="en"/>
              <a:t>What thoughts or questions do you have after today’s lesson?</a:t>
            </a:r>
            <a:endParaRPr/>
          </a:p>
          <a:p>
            <a:pPr indent="0" lvl="0" marL="0" rtl="0" algn="l">
              <a:lnSpc>
                <a:spcPct val="115000"/>
              </a:lnSpc>
              <a:spcBef>
                <a:spcPts val="1200"/>
              </a:spcBef>
              <a:spcAft>
                <a:spcPts val="0"/>
              </a:spcAft>
              <a:buNone/>
            </a:pPr>
            <a:r>
              <a:rPr lang="en" u="sng">
                <a:solidFill>
                  <a:srgbClr val="0097A7"/>
                </a:solidFill>
                <a:hlinkClick r:id="rId3">
                  <a:extLst>
                    <a:ext uri="{A12FA001-AC4F-418D-AE19-62706E023703}">
                      <ahyp:hlinkClr val="tx"/>
                    </a:ext>
                  </a:extLst>
                </a:hlinkClick>
              </a:rPr>
              <a:t>Writing Structure- summary sentences</a:t>
            </a:r>
            <a:endParaRPr>
              <a:solidFill>
                <a:schemeClr val="dk1"/>
              </a:solidFill>
            </a:endParaRPr>
          </a:p>
          <a:p>
            <a:pPr indent="0" lvl="0" marL="0" rtl="0" algn="l">
              <a:lnSpc>
                <a:spcPct val="115000"/>
              </a:lnSpc>
              <a:spcBef>
                <a:spcPts val="1200"/>
              </a:spcBef>
              <a:spcAft>
                <a:spcPts val="0"/>
              </a:spcAft>
              <a:buNone/>
            </a:pPr>
            <a:r>
              <a:rPr lang="en"/>
              <a:t>Sentence starters-</a:t>
            </a:r>
            <a:endParaRPr>
              <a:solidFill>
                <a:schemeClr val="dk1"/>
              </a:solidFill>
            </a:endParaRPr>
          </a:p>
          <a:p>
            <a:pPr indent="0" lvl="0" marL="0" rtl="0" algn="l">
              <a:spcBef>
                <a:spcPts val="1200"/>
              </a:spcBef>
              <a:spcAft>
                <a:spcPts val="0"/>
              </a:spcAft>
              <a:buNone/>
            </a:pPr>
            <a:r>
              <a:rPr lang="en">
                <a:solidFill>
                  <a:schemeClr val="dk1"/>
                </a:solidFill>
              </a:rPr>
              <a:t>Today I learned about…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One thing I connected with was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helped me understand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 example of resistance was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p49"/>
          <p:cNvPicPr preferRelativeResize="0"/>
          <p:nvPr/>
        </p:nvPicPr>
        <p:blipFill>
          <a:blip r:embed="rId3">
            <a:alphaModFix/>
          </a:blip>
          <a:stretch>
            <a:fillRect/>
          </a:stretch>
        </p:blipFill>
        <p:spPr>
          <a:xfrm>
            <a:off x="4092055" y="0"/>
            <a:ext cx="5051941" cy="5143501"/>
          </a:xfrm>
          <a:prstGeom prst="rect">
            <a:avLst/>
          </a:prstGeom>
          <a:noFill/>
          <a:ln>
            <a:noFill/>
          </a:ln>
        </p:spPr>
      </p:pic>
      <p:pic>
        <p:nvPicPr>
          <p:cNvPr id="497" name="Google Shape;497;p49"/>
          <p:cNvPicPr preferRelativeResize="0"/>
          <p:nvPr/>
        </p:nvPicPr>
        <p:blipFill>
          <a:blip r:embed="rId4">
            <a:alphaModFix/>
          </a:blip>
          <a:stretch>
            <a:fillRect/>
          </a:stretch>
        </p:blipFill>
        <p:spPr>
          <a:xfrm>
            <a:off x="-82425" y="0"/>
            <a:ext cx="5390951" cy="5047699"/>
          </a:xfrm>
          <a:prstGeom prst="rect">
            <a:avLst/>
          </a:prstGeom>
          <a:noFill/>
          <a:ln>
            <a:noFill/>
          </a:ln>
        </p:spPr>
      </p:pic>
      <p:sp>
        <p:nvSpPr>
          <p:cNvPr id="498" name="Google Shape;498;p49"/>
          <p:cNvSpPr txBox="1"/>
          <p:nvPr>
            <p:ph idx="1" type="subTitle"/>
          </p:nvPr>
        </p:nvSpPr>
        <p:spPr>
          <a:xfrm>
            <a:off x="311700" y="597625"/>
            <a:ext cx="8520600" cy="792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highlight>
                  <a:schemeClr val="lt1"/>
                </a:highlight>
              </a:rPr>
              <a:t>Black Influence in ART</a:t>
            </a:r>
            <a:endParaRPr>
              <a:highlight>
                <a:schemeClr val="lt1"/>
              </a:highlight>
            </a:endParaRPr>
          </a:p>
        </p:txBody>
      </p:sp>
      <p:pic>
        <p:nvPicPr>
          <p:cNvPr descr="Artist Jamilla Okubo is using her craft to illustrate the power of Black women.&#10;» Subscribe to NowThis: http://go.nowth.is/News_Subscribe&#10;» Sign up for our newsletter KnowThis to get the biggest stories of the day delivered straight to your inbox: https://go.nowth.is/KnowThis&#10;&#10;[NOTE: This video was originally published in August 2019.]&#10;&#10;Raised in Washington DC, Jamilla Okubo uses her art to give a positive visual representation of Black women. Okubo is vocal about empowering women because of her upbringing. She grew up with her mother and grandmother after her parents divorced and her father moved back to Kenya. Okubo's father came to visit when she was thirteen, and that's when she became curious to learn more about his side of the family and their culture.&#10;&#10;It’s not until she transferred to an arts school in DC that she was first introduced to Black contemporary artists and Black contemporary art. It was then that she realized she could make art about herself and her culture. She started asking her father and her uncle questions so she could learn more about Kenya and incorporate that knowledge into her art.&#10;&#10;Okubo was chosen to lead an Art Lab at Apple’s StoryMakers Festival 2019, where she was able to represent Black artists and Black Art. She’s been focusing on African American art, African American art history, and folk tales as inspiration.&#10;&#10;Through her work, Okubo is illustrating the power of Black women, while inspiring other African American artists.&#10;&#10;“With art specifically... no matter what kind of day you’re having, whether it’s bad or good keep making work,” she says.&#10;&#10;#Art #BlackArt #Women #Empowerment #HerStories #NowThis #NowThisNews&#10;&#10;Connect with NowThis&#10;» Subscribe to NowThis News: http://go.nowth.is/News_Subscribe&#10;» Like us on Facebook: http://go.nowth.is/News_Facebook&#10;» Tweet us on Twitter: http://go.nowth.is/News_Twitter&#10;» Follow us on Instagram: http://go.nowth.is/News_Instagram&#10;» Find us on Snapchat Discover: http://go.nowth.is/News_Snapchat&#10;&#10;Her Stories profiles modern female changemakers, showcasing women who are breaking boundaries, defying stereotypes, and making a difference - right now - in their communities, professional industries, and around the world.&#10;&#10;NowThis is your premier news outlet providing you with all the videos you need to stay up to date on all the latest in trending news. From entertainment to politics, to viral videos and breaking news stories, we’re delivering all you need to know straight to your social feeds. We live where you live.&#10;&#10;http://www.youtube.com/nowthisnews&#10;@nowthisnews" id="499" name="Google Shape;499;p49" title="African American Artist Illustrates the Power of Black Women | NowThis">
            <a:hlinkClick r:id="rId5"/>
          </p:cNvPr>
          <p:cNvPicPr preferRelativeResize="0"/>
          <p:nvPr/>
        </p:nvPicPr>
        <p:blipFill>
          <a:blip r:embed="rId6">
            <a:alphaModFix/>
          </a:blip>
          <a:stretch>
            <a:fillRect/>
          </a:stretch>
        </p:blipFill>
        <p:spPr>
          <a:xfrm>
            <a:off x="3330875" y="1444725"/>
            <a:ext cx="3048000" cy="1714500"/>
          </a:xfrm>
          <a:prstGeom prst="rect">
            <a:avLst/>
          </a:prstGeom>
          <a:noFill/>
          <a:ln cap="flat" cmpd="sng" w="38100">
            <a:solidFill>
              <a:schemeClr val="dk2"/>
            </a:solidFill>
            <a:prstDash val="solid"/>
            <a:round/>
            <a:headEnd len="sm" w="sm" type="none"/>
            <a:tailEnd len="sm" w="sm" type="none"/>
          </a:ln>
        </p:spPr>
      </p:pic>
      <p:sp>
        <p:nvSpPr>
          <p:cNvPr id="500" name="Google Shape;500;p49"/>
          <p:cNvSpPr txBox="1"/>
          <p:nvPr/>
        </p:nvSpPr>
        <p:spPr>
          <a:xfrm>
            <a:off x="526625" y="4199700"/>
            <a:ext cx="25044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ighlight>
                  <a:schemeClr val="lt1"/>
                </a:highlight>
                <a:hlinkClick r:id="rId7"/>
              </a:rPr>
              <a:t>Additional Resources for Faith Ringgold</a:t>
            </a:r>
            <a:endParaRPr>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0"/>
          <p:cNvSpPr txBox="1"/>
          <p:nvPr>
            <p:ph type="title"/>
          </p:nvPr>
        </p:nvSpPr>
        <p:spPr>
          <a:xfrm>
            <a:off x="720000" y="445025"/>
            <a:ext cx="3550800" cy="10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Faith Ringgold</a:t>
            </a:r>
            <a:endParaRPr/>
          </a:p>
        </p:txBody>
      </p:sp>
      <p:pic>
        <p:nvPicPr>
          <p:cNvPr id="506" name="Google Shape;506;p50"/>
          <p:cNvPicPr preferRelativeResize="0"/>
          <p:nvPr>
            <p:ph idx="2" type="pic"/>
          </p:nvPr>
        </p:nvPicPr>
        <p:blipFill rotWithShape="1">
          <a:blip r:embed="rId3">
            <a:alphaModFix/>
          </a:blip>
          <a:srcRect b="20494" l="0" r="0" t="20494"/>
          <a:stretch/>
        </p:blipFill>
        <p:spPr>
          <a:xfrm>
            <a:off x="4375500" y="767957"/>
            <a:ext cx="4149600" cy="3739199"/>
          </a:xfrm>
          <a:prstGeom prst="rect">
            <a:avLst/>
          </a:prstGeom>
        </p:spPr>
      </p:pic>
      <p:pic>
        <p:nvPicPr>
          <p:cNvPr descr="Faith Ringgold on fighting to get women and African-American artists into museums and the power of art. &#10; &#10;Faith Ringgold is one of America's most gifted and generous visual storytellers. Ringgold is best known for the painted story quilts in which she draws on African American folklore tradition, often to dramatize—to humanize—institutional and national histories. Ringgold was born in New York City during the Harlem Renaissance and became a leader in the Black Arts movement and women's arts movement, organizing protests against major museums for excluding works of black and women artists. In 1971, Ringgold co-founded Where We At, a black women artists group. In 1991 Ringgold became an author, with the publication of Tar Beach, the winner of multiple awards and the first of more than a dozen books. A Professor Emerita of the University of California, San Diego, Faith Ringgold lives and works in Englewood, New Jersey." id="507" name="Google Shape;507;p50" title="Faith Ringgold: Artist &amp; Activist">
            <a:hlinkClick r:id="rId4"/>
          </p:cNvPr>
          <p:cNvPicPr preferRelativeResize="0"/>
          <p:nvPr/>
        </p:nvPicPr>
        <p:blipFill>
          <a:blip r:embed="rId5">
            <a:alphaModFix/>
          </a:blip>
          <a:stretch>
            <a:fillRect/>
          </a:stretch>
        </p:blipFill>
        <p:spPr>
          <a:xfrm>
            <a:off x="1187500" y="1983900"/>
            <a:ext cx="2796050" cy="2097025"/>
          </a:xfrm>
          <a:prstGeom prst="rect">
            <a:avLst/>
          </a:prstGeom>
          <a:noFill/>
          <a:ln>
            <a:noFill/>
          </a:ln>
        </p:spPr>
      </p:pic>
      <p:sp>
        <p:nvSpPr>
          <p:cNvPr id="508" name="Google Shape;508;p50"/>
          <p:cNvSpPr txBox="1"/>
          <p:nvPr/>
        </p:nvSpPr>
        <p:spPr>
          <a:xfrm>
            <a:off x="1047325" y="4445825"/>
            <a:ext cx="21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Montserrat"/>
                <a:ea typeface="Montserrat"/>
                <a:cs typeface="Montserrat"/>
                <a:sym typeface="Montserrat"/>
                <a:hlinkClick r:id="rId6"/>
              </a:rPr>
              <a:t>Possible art lesson plan</a:t>
            </a:r>
            <a:endParaRPr>
              <a:latin typeface="Montserrat"/>
              <a:ea typeface="Montserrat"/>
              <a:cs typeface="Montserrat"/>
              <a:sym typeface="Montserrat"/>
            </a:endParaRPr>
          </a:p>
        </p:txBody>
      </p:sp>
      <p:sp>
        <p:nvSpPr>
          <p:cNvPr id="509" name="Google Shape;509;p50"/>
          <p:cNvSpPr txBox="1"/>
          <p:nvPr/>
        </p:nvSpPr>
        <p:spPr>
          <a:xfrm>
            <a:off x="3347000" y="4620350"/>
            <a:ext cx="294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Montserrat"/>
                <a:ea typeface="Montserrat"/>
                <a:cs typeface="Montserrat"/>
                <a:sym typeface="Montserrat"/>
                <a:hlinkClick r:id="rId7"/>
              </a:rPr>
              <a:t>Teaching resources</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7"/>
          <p:cNvSpPr txBox="1"/>
          <p:nvPr>
            <p:ph idx="1" type="subTitle"/>
          </p:nvPr>
        </p:nvSpPr>
        <p:spPr>
          <a:xfrm>
            <a:off x="311700" y="570775"/>
            <a:ext cx="8520600" cy="4251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Standards/SJ Standards</a:t>
            </a:r>
            <a:endParaRPr/>
          </a:p>
          <a:p>
            <a:pPr indent="0" lvl="0" marL="0" rtl="0" algn="ctr">
              <a:spcBef>
                <a:spcPts val="0"/>
              </a:spcBef>
              <a:spcAft>
                <a:spcPts val="0"/>
              </a:spcAft>
              <a:buNone/>
            </a:pPr>
            <a:r>
              <a:rPr lang="en"/>
              <a:t>                                         </a:t>
            </a:r>
            <a:r>
              <a:rPr lang="en" sz="1400" u="sng">
                <a:solidFill>
                  <a:schemeClr val="hlink"/>
                </a:solidFill>
                <a:hlinkClick r:id="rId3"/>
              </a:rPr>
              <a:t>Social Justice Standards</a:t>
            </a:r>
            <a:endParaRPr sz="1400"/>
          </a:p>
        </p:txBody>
      </p:sp>
      <p:pic>
        <p:nvPicPr>
          <p:cNvPr id="416" name="Google Shape;416;p37"/>
          <p:cNvPicPr preferRelativeResize="0"/>
          <p:nvPr/>
        </p:nvPicPr>
        <p:blipFill rotWithShape="1">
          <a:blip r:embed="rId4">
            <a:alphaModFix/>
          </a:blip>
          <a:srcRect b="0" l="0" r="12495" t="0"/>
          <a:stretch/>
        </p:blipFill>
        <p:spPr>
          <a:xfrm>
            <a:off x="393200" y="2071325"/>
            <a:ext cx="3779576" cy="563225"/>
          </a:xfrm>
          <a:prstGeom prst="rect">
            <a:avLst/>
          </a:prstGeom>
          <a:noFill/>
          <a:ln cap="flat" cmpd="sng" w="38100">
            <a:solidFill>
              <a:schemeClr val="dk2"/>
            </a:solidFill>
            <a:prstDash val="solid"/>
            <a:round/>
            <a:headEnd len="sm" w="sm" type="none"/>
            <a:tailEnd len="sm" w="sm" type="none"/>
          </a:ln>
        </p:spPr>
      </p:pic>
      <p:pic>
        <p:nvPicPr>
          <p:cNvPr id="417" name="Google Shape;417;p37"/>
          <p:cNvPicPr preferRelativeResize="0"/>
          <p:nvPr/>
        </p:nvPicPr>
        <p:blipFill>
          <a:blip r:embed="rId5">
            <a:alphaModFix/>
          </a:blip>
          <a:stretch>
            <a:fillRect/>
          </a:stretch>
        </p:blipFill>
        <p:spPr>
          <a:xfrm>
            <a:off x="393200" y="1489625"/>
            <a:ext cx="3543525" cy="464825"/>
          </a:xfrm>
          <a:prstGeom prst="rect">
            <a:avLst/>
          </a:prstGeom>
          <a:noFill/>
          <a:ln cap="flat" cmpd="sng" w="38100">
            <a:solidFill>
              <a:schemeClr val="dk2"/>
            </a:solidFill>
            <a:prstDash val="solid"/>
            <a:round/>
            <a:headEnd len="sm" w="sm" type="none"/>
            <a:tailEnd len="sm" w="sm" type="none"/>
          </a:ln>
        </p:spPr>
      </p:pic>
      <p:sp>
        <p:nvSpPr>
          <p:cNvPr id="418" name="Google Shape;418;p37"/>
          <p:cNvSpPr txBox="1"/>
          <p:nvPr/>
        </p:nvSpPr>
        <p:spPr>
          <a:xfrm>
            <a:off x="446393" y="955400"/>
            <a:ext cx="31077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6"/>
              </a:rPr>
              <a:t>History Social Science Standards CA</a:t>
            </a:r>
            <a:endParaRPr/>
          </a:p>
        </p:txBody>
      </p:sp>
      <p:sp>
        <p:nvSpPr>
          <p:cNvPr id="419" name="Google Shape;419;p37"/>
          <p:cNvSpPr txBox="1"/>
          <p:nvPr/>
        </p:nvSpPr>
        <p:spPr>
          <a:xfrm>
            <a:off x="454063" y="2743250"/>
            <a:ext cx="3421800" cy="364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7"/>
              </a:rPr>
              <a:t>Teaching Hard History Standards</a:t>
            </a:r>
            <a:endParaRPr u="sng"/>
          </a:p>
        </p:txBody>
      </p:sp>
      <p:pic>
        <p:nvPicPr>
          <p:cNvPr id="420" name="Google Shape;420;p37"/>
          <p:cNvPicPr preferRelativeResize="0"/>
          <p:nvPr/>
        </p:nvPicPr>
        <p:blipFill rotWithShape="1">
          <a:blip r:embed="rId8">
            <a:alphaModFix/>
          </a:blip>
          <a:srcRect b="0" l="0" r="35191" t="0"/>
          <a:stretch/>
        </p:blipFill>
        <p:spPr>
          <a:xfrm>
            <a:off x="512463" y="3216150"/>
            <a:ext cx="3660324" cy="629700"/>
          </a:xfrm>
          <a:prstGeom prst="rect">
            <a:avLst/>
          </a:prstGeom>
          <a:noFill/>
          <a:ln cap="flat" cmpd="sng" w="38100">
            <a:solidFill>
              <a:schemeClr val="dk2"/>
            </a:solidFill>
            <a:prstDash val="solid"/>
            <a:round/>
            <a:headEnd len="sm" w="sm" type="none"/>
            <a:tailEnd len="sm" w="sm" type="none"/>
          </a:ln>
        </p:spPr>
      </p:pic>
      <p:pic>
        <p:nvPicPr>
          <p:cNvPr id="421" name="Google Shape;421;p37"/>
          <p:cNvPicPr preferRelativeResize="0"/>
          <p:nvPr/>
        </p:nvPicPr>
        <p:blipFill rotWithShape="1">
          <a:blip r:embed="rId9">
            <a:alphaModFix/>
          </a:blip>
          <a:srcRect b="0" l="0" r="25334" t="0"/>
          <a:stretch/>
        </p:blipFill>
        <p:spPr>
          <a:xfrm>
            <a:off x="4442050" y="3984200"/>
            <a:ext cx="3421801" cy="703900"/>
          </a:xfrm>
          <a:prstGeom prst="rect">
            <a:avLst/>
          </a:prstGeom>
          <a:noFill/>
          <a:ln cap="flat" cmpd="sng" w="38100">
            <a:solidFill>
              <a:schemeClr val="dk2"/>
            </a:solidFill>
            <a:prstDash val="solid"/>
            <a:round/>
            <a:headEnd len="sm" w="sm" type="none"/>
            <a:tailEnd len="sm" w="sm" type="none"/>
          </a:ln>
        </p:spPr>
      </p:pic>
      <p:pic>
        <p:nvPicPr>
          <p:cNvPr id="422" name="Google Shape;422;p37"/>
          <p:cNvPicPr preferRelativeResize="0"/>
          <p:nvPr/>
        </p:nvPicPr>
        <p:blipFill rotWithShape="1">
          <a:blip r:embed="rId10">
            <a:alphaModFix/>
          </a:blip>
          <a:srcRect b="0" l="0" r="21154" t="0"/>
          <a:stretch/>
        </p:blipFill>
        <p:spPr>
          <a:xfrm>
            <a:off x="518338" y="3845850"/>
            <a:ext cx="3851726" cy="943600"/>
          </a:xfrm>
          <a:prstGeom prst="rect">
            <a:avLst/>
          </a:prstGeom>
          <a:noFill/>
          <a:ln cap="flat" cmpd="sng" w="38100">
            <a:solidFill>
              <a:schemeClr val="dk2"/>
            </a:solidFill>
            <a:prstDash val="solid"/>
            <a:round/>
            <a:headEnd len="sm" w="sm" type="none"/>
            <a:tailEnd len="sm" w="sm" type="none"/>
          </a:ln>
        </p:spPr>
      </p:pic>
      <p:pic>
        <p:nvPicPr>
          <p:cNvPr id="423" name="Google Shape;423;p37"/>
          <p:cNvPicPr preferRelativeResize="0"/>
          <p:nvPr/>
        </p:nvPicPr>
        <p:blipFill>
          <a:blip r:embed="rId11">
            <a:alphaModFix/>
          </a:blip>
          <a:stretch>
            <a:fillRect/>
          </a:stretch>
        </p:blipFill>
        <p:spPr>
          <a:xfrm>
            <a:off x="4700800" y="1696637"/>
            <a:ext cx="3391335" cy="21492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8"/>
          <p:cNvSpPr txBox="1"/>
          <p:nvPr>
            <p:ph idx="1" type="subTitle"/>
          </p:nvPr>
        </p:nvSpPr>
        <p:spPr>
          <a:xfrm>
            <a:off x="311700" y="376050"/>
            <a:ext cx="85206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The Underground Railroad: A Means of Resistance.  </a:t>
            </a:r>
            <a:endParaRPr/>
          </a:p>
        </p:txBody>
      </p:sp>
      <p:pic>
        <p:nvPicPr>
          <p:cNvPr descr="Escape was one of the many ways that enslaved people resisted their captivity in the system of American slavery. The Underground Railroad was not literally a railroad. It was a network of people, routes, and safe houses that helped people escape from slavery in the south to freedom in the north. Today we'll talk about the origins of the Underground Railroad, the systems that helped people escape, and the people who helped along the route.&#10;&#10;Clint's book, How the Word is Passed is available now! https://bookshop.org/a/3859/9780316492935&#10;&#10;SOURCES&#10;https://www.newyorker.com/magazine/2016/08/22/the-perilous-lure-of-the-underground-railroad&#10;http://www.pbs.org/black-culture/shows/list/underground-railroad/home/&#10;https://www.nationalgeographic.org/encyclopedia/underground-railroad/&#10;https://www.theatlantic.com/magazine/archive/2015/03/the-secret-history-of-the-underground-railroad/384966/&#10;https://www.nps.gov/subjects/undergroundrailroad/what-is-the-underground-railroad.htm&#10;&#10;Watch our videos and review your learning with the Crash Course App! &#10;Download here for Apple Devices: https://apple.co/3d4eyZo&#10;Download here for Android Devices: https://bit.ly/2SrDulJ&#10;&#10;Crash Course is on Patreon! You can support us directly by signing up at http://www.patreon.com/crashcourse&#10;&#10;Thanks to the following patrons for their generous monthly contributions that help keep Crash Course free for everyone forever:&#10;&#10;Toni Miles, Oscar Pinto-Reyes, Erin Nicole, Steve Segreto, Michael M. Varughese, Kyle &amp; Katherine Callahan, Laurel A Stevens, Evan Lawrence Henderson, Vincent, Michael Wang, Krystle Young, Michael Dowling, Alexis B, Rene Duedam, Burt Humburg, Aziz, DAVID MORTON HUDSON, Perry Joyce, Scott Harrison, Mark &amp; Susan Billian, JJurong, Eric Zhu, Alan Bridgeman, Rachel Creager, Jennifer Smith, Matt Curls, Tim Kwist, Jonathan Zbikowski, Jennifer Killen, Sarah &amp; Nathan Catchings, Brandon Westmoreland, team dorsey, Trevin Beattie, Divonne Holmes à Court, Eric Koslow, Jennifer Dineen, Indika Siriwardena, Khaled El Shalakany, Jason Rostoker, Shawn Arnold, Siobhán, Ken Penttinen, Nathan Taylor, William McGraw, Andrei Krishkevich, ThatAmericanClare, Rizwan Kassim, Sam Ferguson, Alex Hackman, Eric Prestemon, Jirat, Katie Dean, TheDaemonCatJr, Wai Jack Sin, Ian Dundore, Matthew, Justin, Jessica Wode, Mark, Caleb Weeks&#10;__&#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10;&#10;#crashcourse #history #undergroundrailroad" id="429" name="Google Shape;429;p38" title="The Underground Railroad: Crash Course Black American History #15">
            <a:hlinkClick r:id="rId3"/>
          </p:cNvPr>
          <p:cNvPicPr preferRelativeResize="0"/>
          <p:nvPr/>
        </p:nvPicPr>
        <p:blipFill>
          <a:blip r:embed="rId4">
            <a:alphaModFix/>
          </a:blip>
          <a:stretch>
            <a:fillRect/>
          </a:stretch>
        </p:blipFill>
        <p:spPr>
          <a:xfrm>
            <a:off x="2162175" y="1152525"/>
            <a:ext cx="5090575" cy="2863475"/>
          </a:xfrm>
          <a:prstGeom prst="rect">
            <a:avLst/>
          </a:prstGeom>
          <a:noFill/>
          <a:ln cap="flat" cmpd="sng" w="38100">
            <a:solidFill>
              <a:schemeClr val="dk2"/>
            </a:solidFill>
            <a:prstDash val="solid"/>
            <a:round/>
            <a:headEnd len="sm" w="sm" type="none"/>
            <a:tailEnd len="sm" w="sm" type="none"/>
          </a:ln>
        </p:spPr>
      </p:pic>
      <p:sp>
        <p:nvSpPr>
          <p:cNvPr id="430" name="Google Shape;430;p38"/>
          <p:cNvSpPr txBox="1"/>
          <p:nvPr/>
        </p:nvSpPr>
        <p:spPr>
          <a:xfrm>
            <a:off x="3404650" y="4113950"/>
            <a:ext cx="2362200" cy="390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Kiddle Article for student research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9"/>
          <p:cNvSpPr txBox="1"/>
          <p:nvPr>
            <p:ph idx="1" type="subTitle"/>
          </p:nvPr>
        </p:nvSpPr>
        <p:spPr>
          <a:xfrm>
            <a:off x="311700" y="617375"/>
            <a:ext cx="8520600" cy="4081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Remember the Crosswhite Family? </a:t>
            </a:r>
            <a:endParaRPr/>
          </a:p>
        </p:txBody>
      </p:sp>
      <p:sp>
        <p:nvSpPr>
          <p:cNvPr id="436" name="Google Shape;436;p39"/>
          <p:cNvSpPr txBox="1"/>
          <p:nvPr/>
        </p:nvSpPr>
        <p:spPr>
          <a:xfrm>
            <a:off x="529250" y="4265750"/>
            <a:ext cx="2634300" cy="257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Article about the Cross Whites</a:t>
            </a:r>
            <a:endParaRPr/>
          </a:p>
        </p:txBody>
      </p:sp>
      <p:sp>
        <p:nvSpPr>
          <p:cNvPr id="437" name="Google Shape;437;p39"/>
          <p:cNvSpPr txBox="1"/>
          <p:nvPr/>
        </p:nvSpPr>
        <p:spPr>
          <a:xfrm>
            <a:off x="3917675" y="4074850"/>
            <a:ext cx="3846600" cy="4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Student Research-Kiddle Article on Adam Cross White</a:t>
            </a:r>
            <a:endParaRPr/>
          </a:p>
        </p:txBody>
      </p:sp>
      <p:pic>
        <p:nvPicPr>
          <p:cNvPr descr="This is the story of the Adam Crosswhite Affair and how Marshall, Michigan changed the world.  In 1846, a fugitive slave named Adam Crosswhite escaped with his family from Kentucky find freedom through the help of the Underground Railroad through Indiana and into Michigan.  When he and his family arrived in Marshall, instead of continuing on to Canada, they decided to remain the community.&#10;A year later slave hunters came to the village, with the intention of abducting Crosswhite, his wife and his children.  When they arrived at his cabin armed and ready to take them away, Adam had a secret weapon they were not expecting.  He had befriended an entire community, and they came to his aid, surrounding the marauding party with over 200 members of the village.  &#10;The slavehunters returned to Kentucky without their fugitives, and what followed from the events that day in Marshall who be referred to as the first stone thrown in the pond creating ripples that ultimately led to the American Civil War.&#10;&#10;Support the Channel:&#10;❤ Direct Donations: https://liberapay.com/MichaelDelaware/donate&#10;❤ Merchandise: https://the-shine-bright-project.creator-spring.com/&#10;&#10;❥ Listen to the Podcast: Tales of Southwest Michigan's Past&#10;Available on Apple, Spotify, Google Podcasts, Overcast, Anchor, etc.&#10;https://anchor.fm/michael-delaware&#10;&#10;For more information on Michael Delaware, visit:&#10;https://michaeldelaware.com/&#10;&#10;___________________&#10;&#10;Licensed Music by:&#10;Wicked Cinema &amp;&#10;Cody Martin" id="438" name="Google Shape;438;p39" title="The Adam Crosswhite Affair &amp; How Marshall Michigan changed the World">
            <a:hlinkClick r:id="rId5"/>
          </p:cNvPr>
          <p:cNvPicPr preferRelativeResize="0"/>
          <p:nvPr/>
        </p:nvPicPr>
        <p:blipFill>
          <a:blip r:embed="rId6">
            <a:alphaModFix/>
          </a:blip>
          <a:stretch>
            <a:fillRect/>
          </a:stretch>
        </p:blipFill>
        <p:spPr>
          <a:xfrm>
            <a:off x="3048000" y="1714500"/>
            <a:ext cx="3048000" cy="1714500"/>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0"/>
          <p:cNvSpPr txBox="1"/>
          <p:nvPr>
            <p:ph idx="1" type="subTitle"/>
          </p:nvPr>
        </p:nvSpPr>
        <p:spPr>
          <a:xfrm>
            <a:off x="311700" y="442650"/>
            <a:ext cx="87159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A,E,I,O,U,1,2 </a:t>
            </a:r>
            <a:r>
              <a:rPr lang="en" sz="1133">
                <a:solidFill>
                  <a:srgbClr val="000000"/>
                </a:solidFill>
              </a:rPr>
              <a:t>Use this approach to help read words with multiple syllables.</a:t>
            </a:r>
            <a:endParaRPr sz="1133">
              <a:solidFill>
                <a:srgbClr val="000000"/>
              </a:solidFill>
            </a:endParaRPr>
          </a:p>
          <a:p>
            <a:pPr indent="-254000" lvl="0" marL="457200" rtl="0" algn="l">
              <a:spcBef>
                <a:spcPts val="0"/>
              </a:spcBef>
              <a:spcAft>
                <a:spcPts val="0"/>
              </a:spcAft>
              <a:buClr>
                <a:srgbClr val="000000"/>
              </a:buClr>
              <a:buSzPts val="400"/>
              <a:buAutoNum type="arabicPeriod"/>
            </a:pPr>
            <a:r>
              <a:t/>
            </a:r>
            <a:endParaRPr sz="1800"/>
          </a:p>
          <a:p>
            <a:pPr indent="-254000" lvl="0" marL="457200" rtl="0" algn="l">
              <a:spcBef>
                <a:spcPts val="0"/>
              </a:spcBef>
              <a:spcAft>
                <a:spcPts val="0"/>
              </a:spcAft>
              <a:buClr>
                <a:srgbClr val="000000"/>
              </a:buClr>
              <a:buSzPts val="400"/>
              <a:buAutoNum type="arabicPeriod"/>
            </a:pPr>
            <a:r>
              <a:rPr lang="en" sz="1800"/>
              <a:t>Place an X under each A, E, I, O, U</a:t>
            </a:r>
            <a:endParaRPr sz="1800"/>
          </a:p>
          <a:p>
            <a:pPr indent="-254000" lvl="0" marL="457200" rtl="0" algn="l">
              <a:spcBef>
                <a:spcPts val="0"/>
              </a:spcBef>
              <a:spcAft>
                <a:spcPts val="0"/>
              </a:spcAft>
              <a:buClr>
                <a:srgbClr val="000000"/>
              </a:buClr>
              <a:buSzPts val="400"/>
              <a:buAutoNum type="arabicPeriod"/>
            </a:pPr>
            <a:r>
              <a:rPr lang="en" sz="1800"/>
              <a:t>Count the letters between the X’s</a:t>
            </a:r>
            <a:endParaRPr sz="1800"/>
          </a:p>
          <a:p>
            <a:pPr indent="-254000" lvl="0" marL="457200" rtl="0" algn="l">
              <a:spcBef>
                <a:spcPts val="0"/>
              </a:spcBef>
              <a:spcAft>
                <a:spcPts val="0"/>
              </a:spcAft>
              <a:buClr>
                <a:srgbClr val="000000"/>
              </a:buClr>
              <a:buSzPts val="400"/>
              <a:buAutoNum type="arabicPeriod"/>
            </a:pPr>
            <a:r>
              <a:rPr lang="en" sz="1800"/>
              <a:t>Split between: </a:t>
            </a:r>
            <a:endParaRPr sz="1800"/>
          </a:p>
          <a:p>
            <a:pPr indent="0" lvl="0" marL="457200" rtl="0" algn="l">
              <a:spcBef>
                <a:spcPts val="0"/>
              </a:spcBef>
              <a:spcAft>
                <a:spcPts val="0"/>
              </a:spcAft>
              <a:buNone/>
            </a:pPr>
            <a:r>
              <a:rPr lang="en" sz="1800"/>
              <a:t>(X and X) example: jo/vi/al</a:t>
            </a:r>
            <a:endParaRPr sz="1800"/>
          </a:p>
          <a:p>
            <a:pPr indent="0" lvl="0" marL="457200" rtl="0" algn="l">
              <a:spcBef>
                <a:spcPts val="0"/>
              </a:spcBef>
              <a:spcAft>
                <a:spcPts val="0"/>
              </a:spcAft>
              <a:buNone/>
            </a:pPr>
            <a:r>
              <a:rPr lang="en" sz="1800"/>
              <a:t>(X and 1) example: te/na/cious</a:t>
            </a:r>
            <a:endParaRPr sz="1800"/>
          </a:p>
          <a:p>
            <a:pPr indent="0" lvl="0" marL="457200" rtl="0" algn="l">
              <a:spcBef>
                <a:spcPts val="0"/>
              </a:spcBef>
              <a:spcAft>
                <a:spcPts val="0"/>
              </a:spcAft>
              <a:buNone/>
            </a:pPr>
            <a:r>
              <a:rPr lang="en" sz="1800"/>
              <a:t>(1 and 2) example: bal/lad</a:t>
            </a:r>
            <a:endParaRPr sz="1800"/>
          </a:p>
          <a:p>
            <a:pPr indent="0" lvl="0" marL="457200" rtl="0" algn="l">
              <a:spcBef>
                <a:spcPts val="0"/>
              </a:spcBef>
              <a:spcAft>
                <a:spcPts val="0"/>
              </a:spcAft>
              <a:buNone/>
            </a:pPr>
            <a:r>
              <a:t/>
            </a:r>
            <a:endParaRPr/>
          </a:p>
          <a:p>
            <a:pPr indent="0" lvl="0" marL="457200" rtl="0" algn="l">
              <a:spcBef>
                <a:spcPts val="0"/>
              </a:spcBef>
              <a:spcAft>
                <a:spcPts val="0"/>
              </a:spcAft>
              <a:buNone/>
            </a:pPr>
            <a:r>
              <a:rPr lang="en" sz="1200">
                <a:solidFill>
                  <a:srgbClr val="000000"/>
                </a:solidFill>
              </a:rPr>
              <a:t>Do not separate blends or word groupings that need each other. </a:t>
            </a:r>
            <a:endParaRPr sz="1200">
              <a:solidFill>
                <a:srgbClr val="000000"/>
              </a:solidFill>
            </a:endParaRPr>
          </a:p>
          <a:p>
            <a:pPr indent="0" lvl="0" marL="457200" rtl="0" algn="l">
              <a:spcBef>
                <a:spcPts val="0"/>
              </a:spcBef>
              <a:spcAft>
                <a:spcPts val="0"/>
              </a:spcAft>
              <a:buNone/>
            </a:pPr>
            <a:r>
              <a:rPr lang="en" sz="1200">
                <a:solidFill>
                  <a:srgbClr val="000000"/>
                </a:solidFill>
              </a:rPr>
              <a:t>ous, qu, bi, cl, dr, pr, cial, tion</a:t>
            </a:r>
            <a:endParaRPr sz="1200">
              <a:solidFill>
                <a:srgbClr val="000000"/>
              </a:solidFill>
            </a:endParaRPr>
          </a:p>
          <a:p>
            <a:pPr indent="0" lvl="0" marL="457200" rtl="0" algn="l">
              <a:spcBef>
                <a:spcPts val="0"/>
              </a:spcBef>
              <a:spcAft>
                <a:spcPts val="0"/>
              </a:spcAft>
              <a:buNone/>
            </a:pPr>
            <a:r>
              <a:t/>
            </a:r>
            <a:endParaRPr sz="1400">
              <a:solidFill>
                <a:srgbClr val="000000"/>
              </a:solidFill>
            </a:endParaRPr>
          </a:p>
          <a:p>
            <a:pPr indent="0" lvl="0" marL="0" rtl="0" algn="ctr">
              <a:spcBef>
                <a:spcPts val="0"/>
              </a:spcBef>
              <a:spcAft>
                <a:spcPts val="0"/>
              </a:spcAft>
              <a:buNone/>
            </a:pPr>
            <a:r>
              <a:t/>
            </a:r>
            <a:endParaRPr/>
          </a:p>
        </p:txBody>
      </p:sp>
      <p:sp>
        <p:nvSpPr>
          <p:cNvPr id="444" name="Google Shape;444;p40"/>
          <p:cNvSpPr txBox="1"/>
          <p:nvPr/>
        </p:nvSpPr>
        <p:spPr>
          <a:xfrm>
            <a:off x="5268000" y="1258025"/>
            <a:ext cx="3564300" cy="2986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Network</a:t>
            </a:r>
            <a:endParaRPr/>
          </a:p>
          <a:p>
            <a:pPr indent="0" lvl="0" marL="0" rtl="0" algn="l">
              <a:spcBef>
                <a:spcPts val="0"/>
              </a:spcBef>
              <a:spcAft>
                <a:spcPts val="0"/>
              </a:spcAft>
              <a:buNone/>
            </a:pPr>
            <a:r>
              <a:rPr lang="en"/>
              <a:t>Route</a:t>
            </a:r>
            <a:endParaRPr/>
          </a:p>
          <a:p>
            <a:pPr indent="0" lvl="0" marL="0" rtl="0" algn="l">
              <a:spcBef>
                <a:spcPts val="0"/>
              </a:spcBef>
              <a:spcAft>
                <a:spcPts val="0"/>
              </a:spcAft>
              <a:buNone/>
            </a:pPr>
            <a:r>
              <a:rPr lang="en"/>
              <a:t>Conductor</a:t>
            </a:r>
            <a:endParaRPr/>
          </a:p>
          <a:p>
            <a:pPr indent="0" lvl="0" marL="0" rtl="0" algn="l">
              <a:spcBef>
                <a:spcPts val="0"/>
              </a:spcBef>
              <a:spcAft>
                <a:spcPts val="0"/>
              </a:spcAft>
              <a:buNone/>
            </a:pPr>
            <a:r>
              <a:rPr lang="en"/>
              <a:t>Disguises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1"/>
          <p:cNvSpPr txBox="1"/>
          <p:nvPr>
            <p:ph idx="1" type="subTitle"/>
          </p:nvPr>
        </p:nvSpPr>
        <p:spPr>
          <a:xfrm>
            <a:off x="311700" y="442650"/>
            <a:ext cx="85206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Adam Crosswhite</a:t>
            </a:r>
            <a:endParaRPr/>
          </a:p>
        </p:txBody>
      </p:sp>
      <p:pic>
        <p:nvPicPr>
          <p:cNvPr id="450" name="Google Shape;450;p41"/>
          <p:cNvPicPr preferRelativeResize="0"/>
          <p:nvPr/>
        </p:nvPicPr>
        <p:blipFill>
          <a:blip r:embed="rId3">
            <a:alphaModFix/>
          </a:blip>
          <a:stretch>
            <a:fillRect/>
          </a:stretch>
        </p:blipFill>
        <p:spPr>
          <a:xfrm>
            <a:off x="673825" y="1130475"/>
            <a:ext cx="7965148" cy="274190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2"/>
          <p:cNvSpPr txBox="1"/>
          <p:nvPr>
            <p:ph idx="1" type="subTitle"/>
          </p:nvPr>
        </p:nvSpPr>
        <p:spPr>
          <a:xfrm>
            <a:off x="311700" y="442650"/>
            <a:ext cx="85206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t/>
            </a:r>
            <a:endParaRPr/>
          </a:p>
        </p:txBody>
      </p:sp>
      <p:pic>
        <p:nvPicPr>
          <p:cNvPr id="456" name="Google Shape;456;p42"/>
          <p:cNvPicPr preferRelativeResize="0"/>
          <p:nvPr/>
        </p:nvPicPr>
        <p:blipFill>
          <a:blip r:embed="rId3">
            <a:alphaModFix/>
          </a:blip>
          <a:stretch>
            <a:fillRect/>
          </a:stretch>
        </p:blipFill>
        <p:spPr>
          <a:xfrm>
            <a:off x="1474975" y="636000"/>
            <a:ext cx="6048873" cy="4004699"/>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43"/>
          <p:cNvPicPr preferRelativeResize="0"/>
          <p:nvPr/>
        </p:nvPicPr>
        <p:blipFill>
          <a:blip r:embed="rId3">
            <a:alphaModFix/>
          </a:blip>
          <a:stretch>
            <a:fillRect/>
          </a:stretch>
        </p:blipFill>
        <p:spPr>
          <a:xfrm>
            <a:off x="1457325" y="135775"/>
            <a:ext cx="6632609" cy="5143501"/>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Underground Railroad</a:t>
            </a:r>
            <a:endParaRPr/>
          </a:p>
        </p:txBody>
      </p:sp>
      <p:pic>
        <p:nvPicPr>
          <p:cNvPr id="467" name="Google Shape;467;p44"/>
          <p:cNvPicPr preferRelativeResize="0"/>
          <p:nvPr/>
        </p:nvPicPr>
        <p:blipFill>
          <a:blip r:embed="rId3">
            <a:alphaModFix/>
          </a:blip>
          <a:stretch>
            <a:fillRect/>
          </a:stretch>
        </p:blipFill>
        <p:spPr>
          <a:xfrm>
            <a:off x="542925" y="1084400"/>
            <a:ext cx="4906098" cy="3820974"/>
          </a:xfrm>
          <a:prstGeom prst="rect">
            <a:avLst/>
          </a:prstGeom>
          <a:noFill/>
          <a:ln cap="flat" cmpd="sng" w="38100">
            <a:solidFill>
              <a:schemeClr val="dk2"/>
            </a:solidFill>
            <a:prstDash val="solid"/>
            <a:round/>
            <a:headEnd len="sm" w="sm" type="none"/>
            <a:tailEnd len="sm" w="sm" type="none"/>
          </a:ln>
        </p:spPr>
      </p:pic>
      <p:pic>
        <p:nvPicPr>
          <p:cNvPr id="468" name="Google Shape;468;p44"/>
          <p:cNvPicPr preferRelativeResize="0"/>
          <p:nvPr/>
        </p:nvPicPr>
        <p:blipFill>
          <a:blip r:embed="rId4">
            <a:alphaModFix/>
          </a:blip>
          <a:stretch>
            <a:fillRect/>
          </a:stretch>
        </p:blipFill>
        <p:spPr>
          <a:xfrm>
            <a:off x="5563323" y="2055950"/>
            <a:ext cx="3390178" cy="221098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t's Know Black History Month Minitheme by Slidesgo">
  <a:themeElements>
    <a:clrScheme name="Simple Light">
      <a:dk1>
        <a:srgbClr val="FFFFFF"/>
      </a:dk1>
      <a:lt1>
        <a:srgbClr val="232223"/>
      </a:lt1>
      <a:dk2>
        <a:srgbClr val="E24B35"/>
      </a:dk2>
      <a:lt2>
        <a:srgbClr val="ECB32D"/>
      </a:lt2>
      <a:accent1>
        <a:srgbClr val="46784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