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66bfea8d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66bfea8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266bfea8da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266bfea8da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501802" y="134886"/>
            <a:ext cx="4873741" cy="4873741"/>
            <a:chOff x="3451115" y="94362"/>
            <a:chExt cx="4690800" cy="4690800"/>
          </a:xfrm>
        </p:grpSpPr>
        <p:sp>
          <p:nvSpPr>
            <p:cNvPr id="55" name="Google Shape;55;p13"/>
            <p:cNvSpPr/>
            <p:nvPr/>
          </p:nvSpPr>
          <p:spPr>
            <a:xfrm>
              <a:off x="3451115" y="94362"/>
              <a:ext cx="4690800" cy="4690800"/>
            </a:xfrm>
            <a:prstGeom prst="ellipse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4927569" y="236243"/>
              <a:ext cx="1737900" cy="52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Name of Current Figure (P2)</a:t>
              </a:r>
              <a:endParaRPr b="1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7" name="Google Shape;57;p13"/>
          <p:cNvGrpSpPr/>
          <p:nvPr/>
        </p:nvGrpSpPr>
        <p:grpSpPr>
          <a:xfrm>
            <a:off x="562062" y="134862"/>
            <a:ext cx="4873800" cy="4873800"/>
            <a:chOff x="582337" y="94362"/>
            <a:chExt cx="4873800" cy="4873800"/>
          </a:xfrm>
        </p:grpSpPr>
        <p:sp>
          <p:nvSpPr>
            <p:cNvPr id="58" name="Google Shape;58;p13"/>
            <p:cNvSpPr/>
            <p:nvPr/>
          </p:nvSpPr>
          <p:spPr>
            <a:xfrm>
              <a:off x="582337" y="94362"/>
              <a:ext cx="4873800" cy="4873800"/>
            </a:xfrm>
            <a:prstGeom prst="ellipse">
              <a:avLst/>
            </a:prstGeom>
            <a:noFill/>
            <a:ln cap="flat" cmpd="sng" w="28575">
              <a:solidFill>
                <a:srgbClr val="99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1977685" y="254150"/>
              <a:ext cx="1969800" cy="52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Name of Historical Figure (P1)</a:t>
              </a:r>
              <a:endParaRPr b="1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60" name="Google Shape;60;p13"/>
          <p:cNvSpPr txBox="1"/>
          <p:nvPr/>
        </p:nvSpPr>
        <p:spPr>
          <a:xfrm>
            <a:off x="3998275" y="905175"/>
            <a:ext cx="98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 u="sng"/>
              <a:t>Similarities</a:t>
            </a:r>
            <a:endParaRPr b="1" sz="1100" u="sng"/>
          </a:p>
        </p:txBody>
      </p:sp>
      <p:sp>
        <p:nvSpPr>
          <p:cNvPr id="61" name="Google Shape;61;p13"/>
          <p:cNvSpPr txBox="1"/>
          <p:nvPr/>
        </p:nvSpPr>
        <p:spPr>
          <a:xfrm>
            <a:off x="1005475" y="1067450"/>
            <a:ext cx="26277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#1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#2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#3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#4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#5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#6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#7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#8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#9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#10 here.</a:t>
            </a:r>
            <a:endParaRPr sz="1000"/>
          </a:p>
        </p:txBody>
      </p:sp>
      <p:sp>
        <p:nvSpPr>
          <p:cNvPr id="62" name="Google Shape;62;p13"/>
          <p:cNvSpPr txBox="1"/>
          <p:nvPr/>
        </p:nvSpPr>
        <p:spPr>
          <a:xfrm>
            <a:off x="5659025" y="905175"/>
            <a:ext cx="26277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#1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#2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#3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#4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#5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#6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#7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#8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#9 here.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Type fact #10 here.</a:t>
            </a:r>
            <a:endParaRPr sz="1000"/>
          </a:p>
        </p:txBody>
      </p:sp>
      <p:sp>
        <p:nvSpPr>
          <p:cNvPr id="63" name="Google Shape;63;p13"/>
          <p:cNvSpPr txBox="1"/>
          <p:nvPr/>
        </p:nvSpPr>
        <p:spPr>
          <a:xfrm>
            <a:off x="3633175" y="1524000"/>
            <a:ext cx="16404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84150" lvl="0" marL="28575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Type fact #1 here.</a:t>
            </a:r>
            <a:endParaRPr sz="1100"/>
          </a:p>
          <a:p>
            <a:pPr indent="-184150" lvl="0" marL="28575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Type fact #2 here.</a:t>
            </a:r>
            <a:endParaRPr sz="1100"/>
          </a:p>
          <a:p>
            <a:pPr indent="-184150" lvl="0" marL="28575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Type fact #3 here.</a:t>
            </a:r>
            <a:endParaRPr sz="1100"/>
          </a:p>
          <a:p>
            <a:pPr indent="-184150" lvl="0" marL="28575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Type fact #4 here.</a:t>
            </a:r>
            <a:endParaRPr sz="1100"/>
          </a:p>
          <a:p>
            <a:pPr indent="-184150" lvl="0" marL="28575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/>
              <a:t>Type fact #5 here.</a:t>
            </a:r>
            <a:endParaRPr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4"/>
          <p:cNvGrpSpPr/>
          <p:nvPr/>
        </p:nvGrpSpPr>
        <p:grpSpPr>
          <a:xfrm>
            <a:off x="3501802" y="134886"/>
            <a:ext cx="4873741" cy="4873741"/>
            <a:chOff x="3451115" y="94362"/>
            <a:chExt cx="4690800" cy="4690800"/>
          </a:xfrm>
        </p:grpSpPr>
        <p:sp>
          <p:nvSpPr>
            <p:cNvPr id="69" name="Google Shape;69;p14"/>
            <p:cNvSpPr/>
            <p:nvPr/>
          </p:nvSpPr>
          <p:spPr>
            <a:xfrm>
              <a:off x="3451115" y="94362"/>
              <a:ext cx="4690800" cy="4690800"/>
            </a:xfrm>
            <a:prstGeom prst="ellipse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4"/>
            <p:cNvSpPr txBox="1"/>
            <p:nvPr/>
          </p:nvSpPr>
          <p:spPr>
            <a:xfrm>
              <a:off x="4671011" y="236243"/>
              <a:ext cx="2421600" cy="52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Name of Current Figure </a:t>
              </a:r>
              <a:endParaRPr b="1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_____________________________________</a:t>
              </a:r>
              <a:endParaRPr b="1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1" name="Google Shape;71;p14"/>
          <p:cNvGrpSpPr/>
          <p:nvPr/>
        </p:nvGrpSpPr>
        <p:grpSpPr>
          <a:xfrm>
            <a:off x="562062" y="134862"/>
            <a:ext cx="4873800" cy="4873800"/>
            <a:chOff x="582337" y="94362"/>
            <a:chExt cx="4873800" cy="4873800"/>
          </a:xfrm>
        </p:grpSpPr>
        <p:sp>
          <p:nvSpPr>
            <p:cNvPr id="72" name="Google Shape;72;p14"/>
            <p:cNvSpPr/>
            <p:nvPr/>
          </p:nvSpPr>
          <p:spPr>
            <a:xfrm>
              <a:off x="582337" y="94362"/>
              <a:ext cx="4873800" cy="4873800"/>
            </a:xfrm>
            <a:prstGeom prst="ellipse">
              <a:avLst/>
            </a:prstGeom>
            <a:noFill/>
            <a:ln cap="flat" cmpd="sng" w="28575">
              <a:solidFill>
                <a:srgbClr val="99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4"/>
            <p:cNvSpPr txBox="1"/>
            <p:nvPr/>
          </p:nvSpPr>
          <p:spPr>
            <a:xfrm>
              <a:off x="1644600" y="254150"/>
              <a:ext cx="2647800" cy="52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Name of Historical Figure </a:t>
              </a:r>
              <a:endParaRPr b="1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___________________________________</a:t>
              </a:r>
              <a:endParaRPr b="1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4" name="Google Shape;74;p14"/>
          <p:cNvSpPr txBox="1"/>
          <p:nvPr/>
        </p:nvSpPr>
        <p:spPr>
          <a:xfrm>
            <a:off x="3998275" y="905175"/>
            <a:ext cx="98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 u="sng"/>
              <a:t>Similarities</a:t>
            </a:r>
            <a:endParaRPr b="1" sz="1100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