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017613d92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017613d92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017613d92a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017613d92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17613d92a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17613d92a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017613d92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017613d92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Consequences of Standing Up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you willing to risk?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Topic/Video</a:t>
            </a:r>
            <a:endParaRPr/>
          </a:p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Add additional text or an image here</a:t>
            </a:r>
            <a:endParaRPr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group member names here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50"/>
            <a:ext cx="2664600" cy="15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2400"/>
              <a:t>What did the people engaging in these fights risk?</a:t>
            </a:r>
            <a:endParaRPr i="1" sz="2400"/>
          </a:p>
        </p:txBody>
      </p:sp>
      <p:sp>
        <p:nvSpPr>
          <p:cNvPr id="73" name="Google Shape;73;p15"/>
          <p:cNvSpPr txBox="1"/>
          <p:nvPr>
            <p:ph idx="2" type="body"/>
          </p:nvPr>
        </p:nvSpPr>
        <p:spPr>
          <a:xfrm>
            <a:off x="2976300" y="1234050"/>
            <a:ext cx="58560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675" y="2786250"/>
            <a:ext cx="2068611" cy="205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CONSEQUENCES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234050"/>
            <a:ext cx="2664600" cy="15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2400"/>
              <a:t>What consequences did they face?</a:t>
            </a:r>
            <a:endParaRPr i="1" sz="2400"/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2976300" y="1234050"/>
            <a:ext cx="58560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3">
            <a:alphaModFix/>
          </a:blip>
          <a:srcRect b="0" l="17345" r="15657" t="0"/>
          <a:stretch/>
        </p:blipFill>
        <p:spPr>
          <a:xfrm>
            <a:off x="75575" y="3002575"/>
            <a:ext cx="2784050" cy="182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189900" y="1054938"/>
            <a:ext cx="2664600" cy="16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2400"/>
              <a:t>Would you have made the same decisions as them? Why or why not?</a:t>
            </a:r>
            <a:endParaRPr i="1" sz="2400"/>
          </a:p>
        </p:txBody>
      </p:sp>
      <p:sp>
        <p:nvSpPr>
          <p:cNvPr id="89" name="Google Shape;89;p17"/>
          <p:cNvSpPr txBox="1"/>
          <p:nvPr>
            <p:ph idx="2" type="body"/>
          </p:nvPr>
        </p:nvSpPr>
        <p:spPr>
          <a:xfrm>
            <a:off x="2976300" y="1234050"/>
            <a:ext cx="58560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0" l="14991" r="11983" t="0"/>
          <a:stretch/>
        </p:blipFill>
        <p:spPr>
          <a:xfrm>
            <a:off x="189900" y="2786250"/>
            <a:ext cx="2664600" cy="205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