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  <p:embeddedFont>
      <p:font typeface="Bebas Neue"/>
      <p:regular r:id="rId14"/>
    </p:embeddedFont>
    <p:embeddedFont>
      <p:font typeface="Lilita One"/>
      <p:regular r:id="rId15"/>
    </p:embeddedFont>
    <p:embeddedFont>
      <p:font typeface="Poppins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870071-D5EB-4DC4-9273-729D1B60EEC2}">
  <a:tblStyle styleId="{3E870071-D5EB-4DC4-9273-729D1B60EE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5" Type="http://schemas.openxmlformats.org/officeDocument/2006/relationships/font" Target="fonts/LilitaOne-regular.fntdata"/><Relationship Id="rId14" Type="http://schemas.openxmlformats.org/officeDocument/2006/relationships/font" Target="fonts/BebasNeue-regular.fntdata"/><Relationship Id="rId17" Type="http://schemas.openxmlformats.org/officeDocument/2006/relationships/font" Target="fonts/PoppinsMedium-bold.fntdata"/><Relationship Id="rId16" Type="http://schemas.openxmlformats.org/officeDocument/2006/relationships/font" Target="fonts/PoppinsMedium-regular.fntdata"/><Relationship Id="rId19" Type="http://schemas.openxmlformats.org/officeDocument/2006/relationships/font" Target="fonts/PoppinsMedium-boldItalic.fntdata"/><Relationship Id="rId18" Type="http://schemas.openxmlformats.org/officeDocument/2006/relationships/font" Target="fonts/Poppins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4" name="Shape 2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" name="Google Shape;2295;g1b8991877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6" name="Google Shape;2296;g1b8991877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6" name="Shape 2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" name="Google Shape;2317;g1af2679323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8" name="Google Shape;2318;g1af2679323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2" name="Shape 2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3" name="Google Shape;2323;g1f9bc99145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4" name="Google Shape;2324;g1f9bc99145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4" name="Shape 2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" name="Google Shape;2345;g1f9bc9914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6" name="Google Shape;2346;g1f9bc9914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247100" y="1108875"/>
            <a:ext cx="6234300" cy="215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417625" y="3309825"/>
            <a:ext cx="4273800" cy="29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rot="5400000">
            <a:off x="4411960" y="411450"/>
            <a:ext cx="263400" cy="9200700"/>
          </a:xfrm>
          <a:prstGeom prst="rect">
            <a:avLst/>
          </a:prstGeom>
          <a:solidFill>
            <a:srgbClr val="E5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5400000">
            <a:off x="4411960" y="175425"/>
            <a:ext cx="263400" cy="9200700"/>
          </a:xfrm>
          <a:prstGeom prst="rect">
            <a:avLst/>
          </a:prstGeom>
          <a:solidFill>
            <a:srgbClr val="FAA4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5400000">
            <a:off x="4411960" y="-87975"/>
            <a:ext cx="263400" cy="9200700"/>
          </a:xfrm>
          <a:prstGeom prst="rect">
            <a:avLst/>
          </a:prstGeom>
          <a:solidFill>
            <a:srgbClr val="2773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-28494" y="-98249"/>
            <a:ext cx="9200989" cy="553852"/>
            <a:chOff x="-28494" y="-79199"/>
            <a:chExt cx="9200989" cy="553852"/>
          </a:xfrm>
        </p:grpSpPr>
        <p:sp>
          <p:nvSpPr>
            <p:cNvPr id="15" name="Google Shape;15;p2"/>
            <p:cNvSpPr/>
            <p:nvPr/>
          </p:nvSpPr>
          <p:spPr>
            <a:xfrm>
              <a:off x="-1856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" name="Google Shape;16;p2"/>
            <p:cNvGrpSpPr/>
            <p:nvPr/>
          </p:nvGrpSpPr>
          <p:grpSpPr>
            <a:xfrm rot="121553">
              <a:off x="-20945" y="-35048"/>
              <a:ext cx="2341692" cy="468456"/>
              <a:chOff x="2464109" y="-673306"/>
              <a:chExt cx="2280480" cy="456211"/>
            </a:xfrm>
          </p:grpSpPr>
          <p:sp>
            <p:nvSpPr>
              <p:cNvPr id="17" name="Google Shape;17;p2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2254313" y="-79199"/>
              <a:ext cx="2356728" cy="550814"/>
              <a:chOff x="6848774" y="166680"/>
              <a:chExt cx="2295216" cy="536438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0" name="Google Shape;50;p2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51" name="Google Shape;51;p2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2" name="Google Shape;52;p2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3" name="Google Shape;53;p2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4" name="Google Shape;54;p2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" name="Google Shape;55;p2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" name="Google Shape;56;p2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" name="Google Shape;57;p2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8" name="Google Shape;58;p2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" name="Google Shape;59;p2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0" name="Google Shape;60;p2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1" name="Google Shape;61;p2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4" name="Google Shape;64;p2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5" name="Google Shape;65;p2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" name="Google Shape;68;p2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" name="Google Shape;69;p2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" name="Google Shape;71;p2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2" name="Google Shape;72;p2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" name="Google Shape;73;p2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" name="Google Shape;74;p2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" name="Google Shape;75;p2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" name="Google Shape;76;p2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" name="Google Shape;77;p2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8" name="Google Shape;78;p2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" name="Google Shape;79;p2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" name="Google Shape;80;p2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" name="Google Shape;81;p2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82" name="Google Shape;82;p2"/>
            <p:cNvSpPr/>
            <p:nvPr/>
          </p:nvSpPr>
          <p:spPr>
            <a:xfrm>
              <a:off x="4559599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3" name="Google Shape;83;p2"/>
            <p:cNvGrpSpPr/>
            <p:nvPr/>
          </p:nvGrpSpPr>
          <p:grpSpPr>
            <a:xfrm rot="121553">
              <a:off x="4540509" y="-35048"/>
              <a:ext cx="2341692" cy="468456"/>
              <a:chOff x="2464109" y="-673306"/>
              <a:chExt cx="2280480" cy="456211"/>
            </a:xfrm>
          </p:grpSpPr>
          <p:sp>
            <p:nvSpPr>
              <p:cNvPr id="84" name="Google Shape;84;p2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" name="Google Shape;115;p2"/>
            <p:cNvGrpSpPr/>
            <p:nvPr/>
          </p:nvGrpSpPr>
          <p:grpSpPr>
            <a:xfrm>
              <a:off x="6815767" y="-79199"/>
              <a:ext cx="2356728" cy="550814"/>
              <a:chOff x="6848774" y="166680"/>
              <a:chExt cx="2295216" cy="536438"/>
            </a:xfrm>
          </p:grpSpPr>
          <p:sp>
            <p:nvSpPr>
              <p:cNvPr id="116" name="Google Shape;116;p2"/>
              <p:cNvSpPr/>
              <p:nvPr/>
            </p:nvSpPr>
            <p:spPr>
              <a:xfrm>
                <a:off x="6874838" y="2502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7" name="Google Shape;117;p2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18" name="Google Shape;118;p2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" name="Google Shape;119;p2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0" name="Google Shape;120;p2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1" name="Google Shape;121;p2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2" name="Google Shape;122;p2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3" name="Google Shape;123;p2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" name="Google Shape;124;p2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" name="Google Shape;125;p2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" name="Google Shape;126;p2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" name="Google Shape;127;p2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8" name="Google Shape;128;p2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9" name="Google Shape;129;p2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0" name="Google Shape;130;p2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" name="Google Shape;131;p2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" name="Google Shape;132;p2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" name="Google Shape;133;p2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" name="Google Shape;134;p2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5" name="Google Shape;135;p2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6" name="Google Shape;136;p2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7" name="Google Shape;137;p2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" name="Google Shape;138;p2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" name="Google Shape;139;p2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" name="Google Shape;140;p2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" name="Google Shape;141;p2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" name="Google Shape;142;p2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" name="Google Shape;143;p2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" name="Google Shape;144;p2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" name="Google Shape;145;p2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" name="Google Shape;146;p2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" name="Google Shape;147;p2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8" name="Google Shape;148;p2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1"/>
          <p:cNvSpPr txBox="1"/>
          <p:nvPr>
            <p:ph hasCustomPrompt="1" type="title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33" name="Google Shape;333;p11"/>
          <p:cNvSpPr txBox="1"/>
          <p:nvPr>
            <p:ph idx="1" type="subTitle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1"/>
        </a:solidFill>
      </p:bgPr>
    </p:bg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6_1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37" name="Google Shape;337;p13"/>
          <p:cNvSpPr txBox="1"/>
          <p:nvPr>
            <p:ph idx="2" type="title"/>
          </p:nvPr>
        </p:nvSpPr>
        <p:spPr>
          <a:xfrm>
            <a:off x="713225" y="2307900"/>
            <a:ext cx="2447700" cy="5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8" name="Google Shape;338;p13"/>
          <p:cNvSpPr txBox="1"/>
          <p:nvPr>
            <p:ph idx="1" type="subTitle"/>
          </p:nvPr>
        </p:nvSpPr>
        <p:spPr>
          <a:xfrm>
            <a:off x="713225" y="2904523"/>
            <a:ext cx="2447700" cy="124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39" name="Google Shape;339;p13"/>
          <p:cNvSpPr txBox="1"/>
          <p:nvPr>
            <p:ph idx="3" type="title"/>
          </p:nvPr>
        </p:nvSpPr>
        <p:spPr>
          <a:xfrm>
            <a:off x="3344757" y="2307900"/>
            <a:ext cx="2447700" cy="5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0" name="Google Shape;340;p13"/>
          <p:cNvSpPr txBox="1"/>
          <p:nvPr>
            <p:ph idx="4" type="subTitle"/>
          </p:nvPr>
        </p:nvSpPr>
        <p:spPr>
          <a:xfrm>
            <a:off x="3344757" y="2904523"/>
            <a:ext cx="2447700" cy="124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41" name="Google Shape;341;p13"/>
          <p:cNvSpPr txBox="1"/>
          <p:nvPr>
            <p:ph idx="5" type="title"/>
          </p:nvPr>
        </p:nvSpPr>
        <p:spPr>
          <a:xfrm>
            <a:off x="5976296" y="2307900"/>
            <a:ext cx="2447700" cy="52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2" name="Google Shape;342;p13"/>
          <p:cNvSpPr txBox="1"/>
          <p:nvPr>
            <p:ph idx="6" type="subTitle"/>
          </p:nvPr>
        </p:nvSpPr>
        <p:spPr>
          <a:xfrm>
            <a:off x="5976296" y="2904523"/>
            <a:ext cx="2447700" cy="124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43" name="Google Shape;343;p13"/>
          <p:cNvSpPr txBox="1"/>
          <p:nvPr>
            <p:ph hasCustomPrompt="1" idx="7" type="title"/>
          </p:nvPr>
        </p:nvSpPr>
        <p:spPr>
          <a:xfrm>
            <a:off x="1569725" y="1653783"/>
            <a:ext cx="734700" cy="447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44" name="Google Shape;344;p13"/>
          <p:cNvSpPr txBox="1"/>
          <p:nvPr>
            <p:ph hasCustomPrompt="1" idx="8" type="title"/>
          </p:nvPr>
        </p:nvSpPr>
        <p:spPr>
          <a:xfrm>
            <a:off x="4201257" y="1653783"/>
            <a:ext cx="734700" cy="447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45" name="Google Shape;345;p13"/>
          <p:cNvSpPr txBox="1"/>
          <p:nvPr>
            <p:ph hasCustomPrompt="1" idx="9" type="title"/>
          </p:nvPr>
        </p:nvSpPr>
        <p:spPr>
          <a:xfrm>
            <a:off x="6832796" y="1653783"/>
            <a:ext cx="734700" cy="447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46" name="Google Shape;346;p13"/>
          <p:cNvSpPr/>
          <p:nvPr/>
        </p:nvSpPr>
        <p:spPr>
          <a:xfrm rot="10800000">
            <a:off x="-52024" y="25"/>
            <a:ext cx="159300" cy="5158500"/>
          </a:xfrm>
          <a:prstGeom prst="rect">
            <a:avLst/>
          </a:prstGeom>
          <a:solidFill>
            <a:srgbClr val="E5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3"/>
          <p:cNvSpPr/>
          <p:nvPr/>
        </p:nvSpPr>
        <p:spPr>
          <a:xfrm rot="10800000">
            <a:off x="90840" y="25"/>
            <a:ext cx="159300" cy="5158500"/>
          </a:xfrm>
          <a:prstGeom prst="rect">
            <a:avLst/>
          </a:prstGeom>
          <a:solidFill>
            <a:srgbClr val="FAA4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13"/>
          <p:cNvSpPr/>
          <p:nvPr/>
        </p:nvSpPr>
        <p:spPr>
          <a:xfrm rot="10800000">
            <a:off x="250275" y="25"/>
            <a:ext cx="159300" cy="5158500"/>
          </a:xfrm>
          <a:prstGeom prst="rect">
            <a:avLst/>
          </a:prstGeom>
          <a:solidFill>
            <a:srgbClr val="2773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3"/>
          <p:cNvSpPr/>
          <p:nvPr/>
        </p:nvSpPr>
        <p:spPr>
          <a:xfrm rot="10800000">
            <a:off x="8682401" y="25"/>
            <a:ext cx="159300" cy="5158500"/>
          </a:xfrm>
          <a:prstGeom prst="rect">
            <a:avLst/>
          </a:prstGeom>
          <a:solidFill>
            <a:srgbClr val="E5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"/>
          <p:cNvSpPr/>
          <p:nvPr/>
        </p:nvSpPr>
        <p:spPr>
          <a:xfrm rot="10800000">
            <a:off x="8825265" y="25"/>
            <a:ext cx="159300" cy="5158500"/>
          </a:xfrm>
          <a:prstGeom prst="rect">
            <a:avLst/>
          </a:prstGeom>
          <a:solidFill>
            <a:srgbClr val="FAA4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3"/>
          <p:cNvSpPr/>
          <p:nvPr/>
        </p:nvSpPr>
        <p:spPr>
          <a:xfrm rot="10800000">
            <a:off x="8984700" y="25"/>
            <a:ext cx="159300" cy="5158500"/>
          </a:xfrm>
          <a:prstGeom prst="rect">
            <a:avLst/>
          </a:prstGeom>
          <a:solidFill>
            <a:srgbClr val="2773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ONE_COLUMN_TEXT_1"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54" name="Google Shape;354;p14"/>
          <p:cNvSpPr txBox="1"/>
          <p:nvPr>
            <p:ph idx="1" type="subTitle"/>
          </p:nvPr>
        </p:nvSpPr>
        <p:spPr>
          <a:xfrm>
            <a:off x="713225" y="1440000"/>
            <a:ext cx="3930300" cy="28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/>
        </p:txBody>
      </p:sp>
      <p:sp>
        <p:nvSpPr>
          <p:cNvPr id="355" name="Google Shape;355;p14"/>
          <p:cNvSpPr/>
          <p:nvPr/>
        </p:nvSpPr>
        <p:spPr>
          <a:xfrm rot="5400000">
            <a:off x="-35953" y="1828158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14"/>
          <p:cNvSpPr/>
          <p:nvPr/>
        </p:nvSpPr>
        <p:spPr>
          <a:xfrm>
            <a:off x="3245689" y="4748994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4"/>
          <p:cNvSpPr/>
          <p:nvPr/>
        </p:nvSpPr>
        <p:spPr>
          <a:xfrm rot="10800000">
            <a:off x="6365916" y="-9529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4"/>
          <p:cNvSpPr/>
          <p:nvPr>
            <p:ph idx="2" type="pic"/>
          </p:nvPr>
        </p:nvSpPr>
        <p:spPr>
          <a:xfrm>
            <a:off x="4866275" y="1327800"/>
            <a:ext cx="3114900" cy="3114900"/>
          </a:xfrm>
          <a:prstGeom prst="ellipse">
            <a:avLst/>
          </a:prstGeom>
          <a:noFill/>
          <a:ln>
            <a:noFill/>
          </a:ln>
        </p:spPr>
      </p:sp>
      <p:grpSp>
        <p:nvGrpSpPr>
          <p:cNvPr id="359" name="Google Shape;359;p14"/>
          <p:cNvGrpSpPr/>
          <p:nvPr/>
        </p:nvGrpSpPr>
        <p:grpSpPr>
          <a:xfrm rot="5400000">
            <a:off x="6130100" y="2262694"/>
            <a:ext cx="5219476" cy="617877"/>
            <a:chOff x="200106" y="-603074"/>
            <a:chExt cx="4639534" cy="553852"/>
          </a:xfrm>
        </p:grpSpPr>
        <p:sp>
          <p:nvSpPr>
            <p:cNvPr id="360" name="Google Shape;360;p14"/>
            <p:cNvSpPr/>
            <p:nvPr/>
          </p:nvSpPr>
          <p:spPr>
            <a:xfrm>
              <a:off x="226744" y="-517397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61" name="Google Shape;361;p14"/>
            <p:cNvGrpSpPr/>
            <p:nvPr/>
          </p:nvGrpSpPr>
          <p:grpSpPr>
            <a:xfrm rot="121553">
              <a:off x="207655" y="-558923"/>
              <a:ext cx="2341692" cy="468456"/>
              <a:chOff x="2464109" y="-673306"/>
              <a:chExt cx="2280480" cy="456211"/>
            </a:xfrm>
          </p:grpSpPr>
          <p:sp>
            <p:nvSpPr>
              <p:cNvPr id="362" name="Google Shape;362;p1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1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1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1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1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1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1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1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1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1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1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1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1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1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1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1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Google Shape;386;p1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Google Shape;387;p1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Google Shape;388;p1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9" name="Google Shape;389;p1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0" name="Google Shape;390;p1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1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3" name="Google Shape;393;p14"/>
            <p:cNvGrpSpPr/>
            <p:nvPr/>
          </p:nvGrpSpPr>
          <p:grpSpPr>
            <a:xfrm>
              <a:off x="2482913" y="-603074"/>
              <a:ext cx="2356728" cy="550814"/>
              <a:chOff x="6848774" y="166680"/>
              <a:chExt cx="2295216" cy="536438"/>
            </a:xfrm>
          </p:grpSpPr>
          <p:sp>
            <p:nvSpPr>
              <p:cNvPr id="394" name="Google Shape;394;p14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95" name="Google Shape;395;p1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396" name="Google Shape;396;p1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7" name="Google Shape;397;p1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8" name="Google Shape;398;p1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9" name="Google Shape;399;p1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0" name="Google Shape;400;p1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1" name="Google Shape;401;p1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2" name="Google Shape;402;p1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3" name="Google Shape;403;p1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4" name="Google Shape;404;p1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5" name="Google Shape;405;p1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6" name="Google Shape;406;p1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7" name="Google Shape;407;p1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8" name="Google Shape;408;p1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9" name="Google Shape;409;p1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0" name="Google Shape;410;p1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1" name="Google Shape;411;p1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2" name="Google Shape;412;p1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3" name="Google Shape;413;p1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4" name="Google Shape;414;p1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5" name="Google Shape;415;p1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6" name="Google Shape;416;p1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7" name="Google Shape;417;p1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8" name="Google Shape;418;p1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9" name="Google Shape;419;p1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0" name="Google Shape;420;p1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1" name="Google Shape;421;p1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2" name="Google Shape;422;p1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3" name="Google Shape;423;p1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4" name="Google Shape;424;p1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5" name="Google Shape;425;p1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6" name="Google Shape;426;p1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ONE_COLUMN_TEXT_1_2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15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29" name="Google Shape;429;p15"/>
          <p:cNvSpPr txBox="1"/>
          <p:nvPr>
            <p:ph idx="1" type="subTitle"/>
          </p:nvPr>
        </p:nvSpPr>
        <p:spPr>
          <a:xfrm>
            <a:off x="1446450" y="1298250"/>
            <a:ext cx="6258000" cy="15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/>
        </p:txBody>
      </p:sp>
      <p:sp>
        <p:nvSpPr>
          <p:cNvPr id="430" name="Google Shape;430;p15"/>
          <p:cNvSpPr/>
          <p:nvPr/>
        </p:nvSpPr>
        <p:spPr>
          <a:xfrm>
            <a:off x="4343851" y="474899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15"/>
          <p:cNvSpPr/>
          <p:nvPr/>
        </p:nvSpPr>
        <p:spPr>
          <a:xfrm rot="5400000">
            <a:off x="-30899" y="758020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15"/>
          <p:cNvSpPr/>
          <p:nvPr/>
        </p:nvSpPr>
        <p:spPr>
          <a:xfrm rot="-5400000">
            <a:off x="8725501" y="758020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ONE_COLUMN_TEXT_1_2_1"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35" name="Google Shape;435;p16"/>
          <p:cNvSpPr txBox="1"/>
          <p:nvPr>
            <p:ph idx="1" type="subTitle"/>
          </p:nvPr>
        </p:nvSpPr>
        <p:spPr>
          <a:xfrm>
            <a:off x="1209750" y="1253975"/>
            <a:ext cx="6731400" cy="326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Light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/>
        </p:txBody>
      </p:sp>
      <p:grpSp>
        <p:nvGrpSpPr>
          <p:cNvPr id="436" name="Google Shape;436;p16"/>
          <p:cNvGrpSpPr/>
          <p:nvPr/>
        </p:nvGrpSpPr>
        <p:grpSpPr>
          <a:xfrm>
            <a:off x="186809" y="0"/>
            <a:ext cx="533191" cy="5143500"/>
            <a:chOff x="160859" y="0"/>
            <a:chExt cx="533191" cy="5143500"/>
          </a:xfrm>
        </p:grpSpPr>
        <p:sp>
          <p:nvSpPr>
            <p:cNvPr id="437" name="Google Shape;437;p16"/>
            <p:cNvSpPr/>
            <p:nvPr/>
          </p:nvSpPr>
          <p:spPr>
            <a:xfrm rot="10800000">
              <a:off x="160859" y="0"/>
              <a:ext cx="179700" cy="5143500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6"/>
            <p:cNvSpPr/>
            <p:nvPr/>
          </p:nvSpPr>
          <p:spPr>
            <a:xfrm rot="10800000">
              <a:off x="334766" y="0"/>
              <a:ext cx="179700" cy="5143500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6"/>
            <p:cNvSpPr/>
            <p:nvPr/>
          </p:nvSpPr>
          <p:spPr>
            <a:xfrm rot="10800000">
              <a:off x="514350" y="0"/>
              <a:ext cx="179700" cy="5143500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ONE_COLUMN_TEXT_1_1"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7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ONE_COLUMN_TEXT_1_1_1"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18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44" name="Google Shape;444;p18"/>
          <p:cNvSpPr/>
          <p:nvPr/>
        </p:nvSpPr>
        <p:spPr>
          <a:xfrm rot="5400000">
            <a:off x="-30911" y="251369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8"/>
          <p:cNvSpPr/>
          <p:nvPr/>
        </p:nvSpPr>
        <p:spPr>
          <a:xfrm rot="-5400000">
            <a:off x="8718597" y="3866733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18"/>
          <p:cNvSpPr/>
          <p:nvPr/>
        </p:nvSpPr>
        <p:spPr>
          <a:xfrm rot="10800000">
            <a:off x="4853216" y="-4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7" name="Google Shape;447;p18"/>
          <p:cNvGrpSpPr/>
          <p:nvPr/>
        </p:nvGrpSpPr>
        <p:grpSpPr>
          <a:xfrm>
            <a:off x="-28494" y="4492801"/>
            <a:ext cx="9200989" cy="553852"/>
            <a:chOff x="-28494" y="-79199"/>
            <a:chExt cx="9200989" cy="553852"/>
          </a:xfrm>
        </p:grpSpPr>
        <p:sp>
          <p:nvSpPr>
            <p:cNvPr id="448" name="Google Shape;448;p18"/>
            <p:cNvSpPr/>
            <p:nvPr/>
          </p:nvSpPr>
          <p:spPr>
            <a:xfrm>
              <a:off x="-1856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49" name="Google Shape;449;p18"/>
            <p:cNvGrpSpPr/>
            <p:nvPr/>
          </p:nvGrpSpPr>
          <p:grpSpPr>
            <a:xfrm rot="121553">
              <a:off x="-20945" y="-35048"/>
              <a:ext cx="2341692" cy="468456"/>
              <a:chOff x="2464109" y="-673306"/>
              <a:chExt cx="2280480" cy="456211"/>
            </a:xfrm>
          </p:grpSpPr>
          <p:sp>
            <p:nvSpPr>
              <p:cNvPr id="450" name="Google Shape;450;p18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5" name="Google Shape;455;p18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6" name="Google Shape;456;p18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7" name="Google Shape;457;p18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8" name="Google Shape;458;p18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9" name="Google Shape;459;p18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0" name="Google Shape;460;p18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1" name="Google Shape;461;p18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2" name="Google Shape;462;p18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3" name="Google Shape;463;p18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4" name="Google Shape;464;p18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5" name="Google Shape;465;p18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6" name="Google Shape;466;p18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8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8" name="Google Shape;468;p18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9" name="Google Shape;469;p18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0" name="Google Shape;470;p18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1" name="Google Shape;471;p18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2" name="Google Shape;472;p18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3" name="Google Shape;473;p18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4" name="Google Shape;474;p18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5" name="Google Shape;475;p18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6" name="Google Shape;476;p18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Google Shape;477;p18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8" name="Google Shape;478;p18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Google Shape;479;p18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0" name="Google Shape;480;p18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81" name="Google Shape;481;p18"/>
            <p:cNvGrpSpPr/>
            <p:nvPr/>
          </p:nvGrpSpPr>
          <p:grpSpPr>
            <a:xfrm>
              <a:off x="2254313" y="-79199"/>
              <a:ext cx="2356728" cy="550814"/>
              <a:chOff x="6848774" y="166680"/>
              <a:chExt cx="2295216" cy="536438"/>
            </a:xfrm>
          </p:grpSpPr>
          <p:sp>
            <p:nvSpPr>
              <p:cNvPr id="482" name="Google Shape;482;p18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83" name="Google Shape;483;p18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484" name="Google Shape;484;p18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5" name="Google Shape;485;p18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6" name="Google Shape;486;p18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7" name="Google Shape;487;p18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8" name="Google Shape;488;p18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9" name="Google Shape;489;p18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0" name="Google Shape;490;p18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1" name="Google Shape;491;p18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2" name="Google Shape;492;p18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3" name="Google Shape;493;p18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4" name="Google Shape;494;p18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5" name="Google Shape;495;p18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6" name="Google Shape;496;p18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7" name="Google Shape;497;p18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8" name="Google Shape;498;p18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9" name="Google Shape;499;p18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0" name="Google Shape;500;p18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1" name="Google Shape;501;p18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2" name="Google Shape;502;p18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3" name="Google Shape;503;p18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4" name="Google Shape;504;p18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5" name="Google Shape;505;p18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6" name="Google Shape;506;p18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7" name="Google Shape;507;p18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8" name="Google Shape;508;p18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9" name="Google Shape;509;p18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0" name="Google Shape;510;p18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1" name="Google Shape;511;p18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2" name="Google Shape;512;p18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3" name="Google Shape;513;p18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4" name="Google Shape;514;p18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515" name="Google Shape;515;p18"/>
            <p:cNvSpPr/>
            <p:nvPr/>
          </p:nvSpPr>
          <p:spPr>
            <a:xfrm>
              <a:off x="4559599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16" name="Google Shape;516;p18"/>
            <p:cNvGrpSpPr/>
            <p:nvPr/>
          </p:nvGrpSpPr>
          <p:grpSpPr>
            <a:xfrm rot="121553">
              <a:off x="4540509" y="-35048"/>
              <a:ext cx="2341692" cy="468456"/>
              <a:chOff x="2464109" y="-673306"/>
              <a:chExt cx="2280480" cy="456211"/>
            </a:xfrm>
          </p:grpSpPr>
          <p:sp>
            <p:nvSpPr>
              <p:cNvPr id="517" name="Google Shape;517;p18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8" name="Google Shape;518;p18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Google Shape;519;p18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0" name="Google Shape;520;p18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1" name="Google Shape;521;p18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2" name="Google Shape;522;p18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3" name="Google Shape;523;p18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4" name="Google Shape;524;p18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18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18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18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Google Shape;528;p18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Google Shape;529;p18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18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18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18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Google Shape;533;p18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18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18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Google Shape;536;p18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Google Shape;537;p18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8" name="Google Shape;538;p18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9" name="Google Shape;539;p18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Google Shape;540;p18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Google Shape;541;p18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18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Google Shape;543;p18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4" name="Google Shape;544;p18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5" name="Google Shape;545;p18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6" name="Google Shape;546;p18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7" name="Google Shape;547;p18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8" name="Google Shape;548;p18"/>
            <p:cNvGrpSpPr/>
            <p:nvPr/>
          </p:nvGrpSpPr>
          <p:grpSpPr>
            <a:xfrm>
              <a:off x="6815767" y="-79199"/>
              <a:ext cx="2356728" cy="550814"/>
              <a:chOff x="6848774" y="166680"/>
              <a:chExt cx="2295216" cy="536438"/>
            </a:xfrm>
          </p:grpSpPr>
          <p:sp>
            <p:nvSpPr>
              <p:cNvPr id="549" name="Google Shape;549;p18"/>
              <p:cNvSpPr/>
              <p:nvPr/>
            </p:nvSpPr>
            <p:spPr>
              <a:xfrm>
                <a:off x="6874838" y="2502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50" name="Google Shape;550;p18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551" name="Google Shape;551;p18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2" name="Google Shape;552;p18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3" name="Google Shape;553;p18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4" name="Google Shape;554;p18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5" name="Google Shape;555;p18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6" name="Google Shape;556;p18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7" name="Google Shape;557;p18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8" name="Google Shape;558;p18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59" name="Google Shape;559;p18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0" name="Google Shape;560;p18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1" name="Google Shape;561;p18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2" name="Google Shape;562;p18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3" name="Google Shape;563;p18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4" name="Google Shape;564;p18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5" name="Google Shape;565;p18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6" name="Google Shape;566;p18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7" name="Google Shape;567;p18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8" name="Google Shape;568;p18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9" name="Google Shape;569;p18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0" name="Google Shape;570;p18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1" name="Google Shape;571;p18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2" name="Google Shape;572;p18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3" name="Google Shape;573;p18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4" name="Google Shape;574;p18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5" name="Google Shape;575;p18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6" name="Google Shape;576;p18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7" name="Google Shape;577;p18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8" name="Google Shape;578;p18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9" name="Google Shape;579;p18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80" name="Google Shape;580;p18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81" name="Google Shape;581;p18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ONE_COLUMN_TEXT_1_1_1_1"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19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584" name="Google Shape;584;p19"/>
          <p:cNvGrpSpPr/>
          <p:nvPr/>
        </p:nvGrpSpPr>
        <p:grpSpPr>
          <a:xfrm>
            <a:off x="7926011" y="-861149"/>
            <a:ext cx="1903786" cy="2261207"/>
            <a:chOff x="7926011" y="-861149"/>
            <a:chExt cx="1903786" cy="2261207"/>
          </a:xfrm>
        </p:grpSpPr>
        <p:sp>
          <p:nvSpPr>
            <p:cNvPr id="585" name="Google Shape;585;p19"/>
            <p:cNvSpPr/>
            <p:nvPr/>
          </p:nvSpPr>
          <p:spPr>
            <a:xfrm rot="8631370">
              <a:off x="8540701" y="-685581"/>
              <a:ext cx="260421" cy="2212579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19"/>
            <p:cNvSpPr/>
            <p:nvPr/>
          </p:nvSpPr>
          <p:spPr>
            <a:xfrm rot="8631370">
              <a:off x="8744370" y="-834406"/>
              <a:ext cx="260421" cy="2212579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19"/>
            <p:cNvSpPr/>
            <p:nvPr/>
          </p:nvSpPr>
          <p:spPr>
            <a:xfrm rot="8631370">
              <a:off x="8954687" y="-988088"/>
              <a:ext cx="260421" cy="2212579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8" name="Google Shape;588;p19"/>
          <p:cNvGrpSpPr/>
          <p:nvPr/>
        </p:nvGrpSpPr>
        <p:grpSpPr>
          <a:xfrm>
            <a:off x="-741739" y="3663226"/>
            <a:ext cx="1903786" cy="2261207"/>
            <a:chOff x="-741739" y="3663226"/>
            <a:chExt cx="1903786" cy="2261207"/>
          </a:xfrm>
        </p:grpSpPr>
        <p:sp>
          <p:nvSpPr>
            <p:cNvPr id="589" name="Google Shape;589;p19"/>
            <p:cNvSpPr/>
            <p:nvPr/>
          </p:nvSpPr>
          <p:spPr>
            <a:xfrm rot="8631370">
              <a:off x="-127049" y="3838794"/>
              <a:ext cx="260421" cy="2212579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 rot="8631370">
              <a:off x="76620" y="3689969"/>
              <a:ext cx="260421" cy="2212579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 rot="8631370">
              <a:off x="286937" y="3536287"/>
              <a:ext cx="260421" cy="2212579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ONE_COLUMN_TEXT_1_1_1_1_1"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0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594" name="Google Shape;594;p20"/>
          <p:cNvGrpSpPr/>
          <p:nvPr/>
        </p:nvGrpSpPr>
        <p:grpSpPr>
          <a:xfrm>
            <a:off x="8430909" y="0"/>
            <a:ext cx="533191" cy="5143500"/>
            <a:chOff x="8430909" y="0"/>
            <a:chExt cx="533191" cy="5143500"/>
          </a:xfrm>
        </p:grpSpPr>
        <p:sp>
          <p:nvSpPr>
            <p:cNvPr id="595" name="Google Shape;595;p20"/>
            <p:cNvSpPr/>
            <p:nvPr/>
          </p:nvSpPr>
          <p:spPr>
            <a:xfrm rot="10800000">
              <a:off x="8430909" y="0"/>
              <a:ext cx="179700" cy="5143500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20"/>
            <p:cNvSpPr/>
            <p:nvPr/>
          </p:nvSpPr>
          <p:spPr>
            <a:xfrm rot="10800000">
              <a:off x="8604816" y="0"/>
              <a:ext cx="179700" cy="5143500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20"/>
            <p:cNvSpPr/>
            <p:nvPr/>
          </p:nvSpPr>
          <p:spPr>
            <a:xfrm rot="10800000">
              <a:off x="8784400" y="0"/>
              <a:ext cx="179700" cy="5143500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8" name="Google Shape;598;p20"/>
          <p:cNvGrpSpPr/>
          <p:nvPr/>
        </p:nvGrpSpPr>
        <p:grpSpPr>
          <a:xfrm>
            <a:off x="160859" y="0"/>
            <a:ext cx="533191" cy="5143500"/>
            <a:chOff x="160859" y="0"/>
            <a:chExt cx="533191" cy="5143500"/>
          </a:xfrm>
        </p:grpSpPr>
        <p:sp>
          <p:nvSpPr>
            <p:cNvPr id="599" name="Google Shape;599;p20"/>
            <p:cNvSpPr/>
            <p:nvPr/>
          </p:nvSpPr>
          <p:spPr>
            <a:xfrm rot="10800000">
              <a:off x="160859" y="0"/>
              <a:ext cx="179700" cy="5143500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20"/>
            <p:cNvSpPr/>
            <p:nvPr/>
          </p:nvSpPr>
          <p:spPr>
            <a:xfrm rot="10800000">
              <a:off x="334766" y="0"/>
              <a:ext cx="179700" cy="5143500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20"/>
            <p:cNvSpPr/>
            <p:nvPr/>
          </p:nvSpPr>
          <p:spPr>
            <a:xfrm rot="10800000">
              <a:off x="514350" y="0"/>
              <a:ext cx="179700" cy="5143500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2" name="Google Shape;602;p20"/>
          <p:cNvSpPr/>
          <p:nvPr/>
        </p:nvSpPr>
        <p:spPr>
          <a:xfrm rot="10800000">
            <a:off x="6950914" y="-6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0"/>
          <p:cNvSpPr/>
          <p:nvPr/>
        </p:nvSpPr>
        <p:spPr>
          <a:xfrm rot="10800000">
            <a:off x="2165397" y="8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0"/>
          <p:cNvSpPr/>
          <p:nvPr/>
        </p:nvSpPr>
        <p:spPr>
          <a:xfrm>
            <a:off x="4334329" y="4748996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"/>
          <p:cNvSpPr txBox="1"/>
          <p:nvPr>
            <p:ph type="title"/>
          </p:nvPr>
        </p:nvSpPr>
        <p:spPr>
          <a:xfrm>
            <a:off x="801325" y="2327800"/>
            <a:ext cx="5067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1" name="Google Shape;151;p3"/>
          <p:cNvSpPr txBox="1"/>
          <p:nvPr>
            <p:ph hasCustomPrompt="1" idx="2" type="title"/>
          </p:nvPr>
        </p:nvSpPr>
        <p:spPr>
          <a:xfrm>
            <a:off x="2557625" y="1623013"/>
            <a:ext cx="1549500" cy="519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2" name="Google Shape;152;p3"/>
          <p:cNvSpPr txBox="1"/>
          <p:nvPr>
            <p:ph idx="1" type="subTitle"/>
          </p:nvPr>
        </p:nvSpPr>
        <p:spPr>
          <a:xfrm>
            <a:off x="801325" y="3128925"/>
            <a:ext cx="5067600" cy="3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"/>
          <p:cNvSpPr/>
          <p:nvPr/>
        </p:nvSpPr>
        <p:spPr>
          <a:xfrm rot="5400000">
            <a:off x="4411960" y="411450"/>
            <a:ext cx="263400" cy="9200700"/>
          </a:xfrm>
          <a:prstGeom prst="rect">
            <a:avLst/>
          </a:prstGeom>
          <a:solidFill>
            <a:srgbClr val="E5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"/>
          <p:cNvSpPr/>
          <p:nvPr/>
        </p:nvSpPr>
        <p:spPr>
          <a:xfrm rot="5400000">
            <a:off x="4411960" y="175425"/>
            <a:ext cx="263400" cy="920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3"/>
          <p:cNvSpPr/>
          <p:nvPr/>
        </p:nvSpPr>
        <p:spPr>
          <a:xfrm rot="5400000">
            <a:off x="4411960" y="-87975"/>
            <a:ext cx="263400" cy="9200700"/>
          </a:xfrm>
          <a:prstGeom prst="rect">
            <a:avLst/>
          </a:prstGeom>
          <a:solidFill>
            <a:srgbClr val="2773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6" name="Google Shape;156;p3"/>
          <p:cNvGrpSpPr/>
          <p:nvPr/>
        </p:nvGrpSpPr>
        <p:grpSpPr>
          <a:xfrm>
            <a:off x="-35569" y="149526"/>
            <a:ext cx="9200989" cy="553852"/>
            <a:chOff x="-35569" y="149526"/>
            <a:chExt cx="9200989" cy="553852"/>
          </a:xfrm>
        </p:grpSpPr>
        <p:sp>
          <p:nvSpPr>
            <p:cNvPr id="157" name="Google Shape;157;p3"/>
            <p:cNvSpPr/>
            <p:nvPr/>
          </p:nvSpPr>
          <p:spPr>
            <a:xfrm>
              <a:off x="-8931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8" name="Google Shape;158;p3"/>
            <p:cNvGrpSpPr/>
            <p:nvPr/>
          </p:nvGrpSpPr>
          <p:grpSpPr>
            <a:xfrm rot="121553">
              <a:off x="-28020" y="193677"/>
              <a:ext cx="2341692" cy="468456"/>
              <a:chOff x="2464109" y="-673306"/>
              <a:chExt cx="2280480" cy="456211"/>
            </a:xfrm>
          </p:grpSpPr>
          <p:sp>
            <p:nvSpPr>
              <p:cNvPr id="159" name="Google Shape;159;p3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3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3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3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3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3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3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3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3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3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3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3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3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3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3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3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3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3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3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3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3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3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3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3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3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3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3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3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0" name="Google Shape;190;p3"/>
            <p:cNvGrpSpPr/>
            <p:nvPr/>
          </p:nvGrpSpPr>
          <p:grpSpPr>
            <a:xfrm>
              <a:off x="2247238" y="149526"/>
              <a:ext cx="2356728" cy="550814"/>
              <a:chOff x="6848774" y="166680"/>
              <a:chExt cx="2295216" cy="536438"/>
            </a:xfrm>
          </p:grpSpPr>
          <p:sp>
            <p:nvSpPr>
              <p:cNvPr id="191" name="Google Shape;191;p3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92" name="Google Shape;192;p3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93" name="Google Shape;193;p3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" name="Google Shape;194;p3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" name="Google Shape;195;p3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6" name="Google Shape;196;p3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7" name="Google Shape;197;p3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8" name="Google Shape;198;p3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" name="Google Shape;199;p3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" name="Google Shape;200;p3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" name="Google Shape;201;p3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" name="Google Shape;202;p3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3" name="Google Shape;203;p3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4" name="Google Shape;204;p3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5" name="Google Shape;205;p3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" name="Google Shape;206;p3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" name="Google Shape;207;p3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" name="Google Shape;208;p3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9" name="Google Shape;209;p3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0" name="Google Shape;210;p3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1" name="Google Shape;211;p3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2" name="Google Shape;212;p3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" name="Google Shape;213;p3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" name="Google Shape;214;p3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" name="Google Shape;215;p3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6" name="Google Shape;216;p3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7" name="Google Shape;217;p3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8" name="Google Shape;218;p3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9" name="Google Shape;219;p3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" name="Google Shape;220;p3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" name="Google Shape;221;p3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" name="Google Shape;222;p3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3" name="Google Shape;223;p3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224" name="Google Shape;224;p3"/>
            <p:cNvSpPr/>
            <p:nvPr/>
          </p:nvSpPr>
          <p:spPr>
            <a:xfrm>
              <a:off x="4552524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25" name="Google Shape;225;p3"/>
            <p:cNvGrpSpPr/>
            <p:nvPr/>
          </p:nvGrpSpPr>
          <p:grpSpPr>
            <a:xfrm rot="121553">
              <a:off x="4533434" y="193677"/>
              <a:ext cx="2341692" cy="468456"/>
              <a:chOff x="2464109" y="-673306"/>
              <a:chExt cx="2280480" cy="456211"/>
            </a:xfrm>
          </p:grpSpPr>
          <p:sp>
            <p:nvSpPr>
              <p:cNvPr id="226" name="Google Shape;226;p3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3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3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3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3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3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3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3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3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3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3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3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3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3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3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3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3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3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Google Shape;244;p3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3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3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3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3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3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3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3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3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3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3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3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3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7" name="Google Shape;257;p3"/>
            <p:cNvGrpSpPr/>
            <p:nvPr/>
          </p:nvGrpSpPr>
          <p:grpSpPr>
            <a:xfrm>
              <a:off x="6808692" y="149526"/>
              <a:ext cx="2356728" cy="550814"/>
              <a:chOff x="6848774" y="166680"/>
              <a:chExt cx="2295216" cy="536438"/>
            </a:xfrm>
          </p:grpSpPr>
          <p:sp>
            <p:nvSpPr>
              <p:cNvPr id="258" name="Google Shape;258;p3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59" name="Google Shape;259;p3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260" name="Google Shape;260;p3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1" name="Google Shape;261;p3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2" name="Google Shape;262;p3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3" name="Google Shape;263;p3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4" name="Google Shape;264;p3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5" name="Google Shape;265;p3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6" name="Google Shape;266;p3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7" name="Google Shape;267;p3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8" name="Google Shape;268;p3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9" name="Google Shape;269;p3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0" name="Google Shape;270;p3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1" name="Google Shape;271;p3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2" name="Google Shape;272;p3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3" name="Google Shape;273;p3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4" name="Google Shape;274;p3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5" name="Google Shape;275;p3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6" name="Google Shape;276;p3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7" name="Google Shape;277;p3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8" name="Google Shape;278;p3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9" name="Google Shape;279;p3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0" name="Google Shape;280;p3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1" name="Google Shape;281;p3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2" name="Google Shape;282;p3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3" name="Google Shape;283;p3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4" name="Google Shape;284;p3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5" name="Google Shape;285;p3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6" name="Google Shape;286;p3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7" name="Google Shape;287;p3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8" name="Google Shape;288;p3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9" name="Google Shape;289;p3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0" name="Google Shape;290;p3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ONE_COLUMN_TEXT_1_1_1_1_1_1"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21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ONE_COLUMN_TEXT_1_1_1_1_1_1_1"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22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09" name="Google Shape;609;p22"/>
          <p:cNvSpPr/>
          <p:nvPr/>
        </p:nvSpPr>
        <p:spPr>
          <a:xfrm>
            <a:off x="485064" y="4748994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2"/>
          <p:cNvSpPr/>
          <p:nvPr/>
        </p:nvSpPr>
        <p:spPr>
          <a:xfrm>
            <a:off x="8231222" y="4749008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2"/>
          <p:cNvSpPr/>
          <p:nvPr/>
        </p:nvSpPr>
        <p:spPr>
          <a:xfrm>
            <a:off x="4358141" y="4779971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2"/>
          <p:cNvSpPr/>
          <p:nvPr/>
        </p:nvSpPr>
        <p:spPr>
          <a:xfrm rot="10800000">
            <a:off x="6710972" y="-4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2"/>
          <p:cNvSpPr/>
          <p:nvPr/>
        </p:nvSpPr>
        <p:spPr>
          <a:xfrm rot="10800000">
            <a:off x="2107839" y="7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ONE_COLUMN_TEXT_1_1_1_1_1_1_1_1"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3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16" name="Google Shape;616;p23"/>
          <p:cNvSpPr/>
          <p:nvPr/>
        </p:nvSpPr>
        <p:spPr>
          <a:xfrm>
            <a:off x="2424566" y="4779971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3"/>
          <p:cNvSpPr/>
          <p:nvPr/>
        </p:nvSpPr>
        <p:spPr>
          <a:xfrm rot="10800000">
            <a:off x="8202622" y="-4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3"/>
          <p:cNvSpPr/>
          <p:nvPr/>
        </p:nvSpPr>
        <p:spPr>
          <a:xfrm rot="10800000">
            <a:off x="485064" y="7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3"/>
          <p:cNvSpPr/>
          <p:nvPr/>
        </p:nvSpPr>
        <p:spPr>
          <a:xfrm>
            <a:off x="6234566" y="4779971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8">
  <p:cSld name="ONE_COLUMN_TEXT_1_1_1_1_1_1_1_1_1"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24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622" name="Google Shape;622;p24"/>
          <p:cNvGrpSpPr/>
          <p:nvPr/>
        </p:nvGrpSpPr>
        <p:grpSpPr>
          <a:xfrm rot="5400000">
            <a:off x="4300705" y="100072"/>
            <a:ext cx="533191" cy="9134342"/>
            <a:chOff x="160859" y="0"/>
            <a:chExt cx="533191" cy="5143500"/>
          </a:xfrm>
        </p:grpSpPr>
        <p:sp>
          <p:nvSpPr>
            <p:cNvPr id="623" name="Google Shape;623;p24"/>
            <p:cNvSpPr/>
            <p:nvPr/>
          </p:nvSpPr>
          <p:spPr>
            <a:xfrm rot="10800000">
              <a:off x="160859" y="0"/>
              <a:ext cx="179700" cy="5143500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24"/>
            <p:cNvSpPr/>
            <p:nvPr/>
          </p:nvSpPr>
          <p:spPr>
            <a:xfrm rot="10800000">
              <a:off x="334766" y="0"/>
              <a:ext cx="179700" cy="5143500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24"/>
            <p:cNvSpPr/>
            <p:nvPr/>
          </p:nvSpPr>
          <p:spPr>
            <a:xfrm rot="10800000">
              <a:off x="514350" y="0"/>
              <a:ext cx="179700" cy="5143500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6" name="Google Shape;626;p24"/>
          <p:cNvSpPr/>
          <p:nvPr/>
        </p:nvSpPr>
        <p:spPr>
          <a:xfrm rot="-5400000">
            <a:off x="8718589" y="2374507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24"/>
          <p:cNvSpPr/>
          <p:nvPr/>
        </p:nvSpPr>
        <p:spPr>
          <a:xfrm rot="5400000">
            <a:off x="-30911" y="669532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9">
  <p:cSld name="ONE_COLUMN_TEXT_1_1_1_1_1_1_1_1_1_1"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25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630" name="Google Shape;630;p25"/>
          <p:cNvGrpSpPr/>
          <p:nvPr/>
        </p:nvGrpSpPr>
        <p:grpSpPr>
          <a:xfrm rot="5400000">
            <a:off x="4339091" y="319542"/>
            <a:ext cx="484778" cy="9163145"/>
            <a:chOff x="160859" y="0"/>
            <a:chExt cx="533191" cy="5143500"/>
          </a:xfrm>
        </p:grpSpPr>
        <p:sp>
          <p:nvSpPr>
            <p:cNvPr id="631" name="Google Shape;631;p25"/>
            <p:cNvSpPr/>
            <p:nvPr/>
          </p:nvSpPr>
          <p:spPr>
            <a:xfrm rot="10800000">
              <a:off x="160859" y="0"/>
              <a:ext cx="179700" cy="5143500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25"/>
            <p:cNvSpPr/>
            <p:nvPr/>
          </p:nvSpPr>
          <p:spPr>
            <a:xfrm rot="10800000">
              <a:off x="334766" y="0"/>
              <a:ext cx="179700" cy="5143500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25"/>
            <p:cNvSpPr/>
            <p:nvPr/>
          </p:nvSpPr>
          <p:spPr>
            <a:xfrm rot="10800000">
              <a:off x="514350" y="0"/>
              <a:ext cx="179700" cy="5143500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4" name="Google Shape;634;p25"/>
          <p:cNvGrpSpPr/>
          <p:nvPr/>
        </p:nvGrpSpPr>
        <p:grpSpPr>
          <a:xfrm rot="5400000">
            <a:off x="4339091" y="-4339183"/>
            <a:ext cx="484778" cy="9163145"/>
            <a:chOff x="160859" y="0"/>
            <a:chExt cx="533191" cy="5143500"/>
          </a:xfrm>
        </p:grpSpPr>
        <p:sp>
          <p:nvSpPr>
            <p:cNvPr id="635" name="Google Shape;635;p25"/>
            <p:cNvSpPr/>
            <p:nvPr/>
          </p:nvSpPr>
          <p:spPr>
            <a:xfrm rot="10800000">
              <a:off x="160859" y="0"/>
              <a:ext cx="179700" cy="5143500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25"/>
            <p:cNvSpPr/>
            <p:nvPr/>
          </p:nvSpPr>
          <p:spPr>
            <a:xfrm rot="10800000">
              <a:off x="334766" y="0"/>
              <a:ext cx="179700" cy="5143500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25"/>
            <p:cNvSpPr/>
            <p:nvPr/>
          </p:nvSpPr>
          <p:spPr>
            <a:xfrm rot="10800000">
              <a:off x="514350" y="0"/>
              <a:ext cx="179700" cy="5143500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0">
  <p:cSld name="ONE_COLUMN_TEXT_1_1_1_1_1_1_1_1_1_1_1"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26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640" name="Google Shape;640;p26"/>
          <p:cNvGrpSpPr/>
          <p:nvPr/>
        </p:nvGrpSpPr>
        <p:grpSpPr>
          <a:xfrm rot="5400000">
            <a:off x="-2125925" y="2262694"/>
            <a:ext cx="5219476" cy="617877"/>
            <a:chOff x="200106" y="-603074"/>
            <a:chExt cx="4639534" cy="553852"/>
          </a:xfrm>
        </p:grpSpPr>
        <p:sp>
          <p:nvSpPr>
            <p:cNvPr id="641" name="Google Shape;641;p26"/>
            <p:cNvSpPr/>
            <p:nvPr/>
          </p:nvSpPr>
          <p:spPr>
            <a:xfrm>
              <a:off x="226744" y="-517397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42" name="Google Shape;642;p26"/>
            <p:cNvGrpSpPr/>
            <p:nvPr/>
          </p:nvGrpSpPr>
          <p:grpSpPr>
            <a:xfrm rot="121553">
              <a:off x="207655" y="-558923"/>
              <a:ext cx="2341692" cy="468456"/>
              <a:chOff x="2464109" y="-673306"/>
              <a:chExt cx="2280480" cy="456211"/>
            </a:xfrm>
          </p:grpSpPr>
          <p:sp>
            <p:nvSpPr>
              <p:cNvPr id="643" name="Google Shape;643;p26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4" name="Google Shape;644;p26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5" name="Google Shape;645;p26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6" name="Google Shape;646;p26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7" name="Google Shape;647;p26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8" name="Google Shape;648;p26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9" name="Google Shape;649;p26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0" name="Google Shape;650;p26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1" name="Google Shape;651;p26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2" name="Google Shape;652;p26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3" name="Google Shape;653;p26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4" name="Google Shape;654;p26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5" name="Google Shape;655;p26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6" name="Google Shape;656;p26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7" name="Google Shape;657;p26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8" name="Google Shape;658;p26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9" name="Google Shape;659;p26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0" name="Google Shape;660;p26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1" name="Google Shape;661;p26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2" name="Google Shape;662;p26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3" name="Google Shape;663;p26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4" name="Google Shape;664;p26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5" name="Google Shape;665;p26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6" name="Google Shape;666;p26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7" name="Google Shape;667;p26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8" name="Google Shape;668;p26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9" name="Google Shape;669;p26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0" name="Google Shape;670;p26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1" name="Google Shape;671;p26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2" name="Google Shape;672;p26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3" name="Google Shape;673;p26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4" name="Google Shape;674;p26"/>
            <p:cNvGrpSpPr/>
            <p:nvPr/>
          </p:nvGrpSpPr>
          <p:grpSpPr>
            <a:xfrm>
              <a:off x="2482913" y="-603074"/>
              <a:ext cx="2356728" cy="550814"/>
              <a:chOff x="6848774" y="166680"/>
              <a:chExt cx="2295216" cy="536438"/>
            </a:xfrm>
          </p:grpSpPr>
          <p:sp>
            <p:nvSpPr>
              <p:cNvPr id="675" name="Google Shape;675;p26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76" name="Google Shape;676;p26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677" name="Google Shape;677;p26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8" name="Google Shape;678;p26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9" name="Google Shape;679;p26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0" name="Google Shape;680;p26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1" name="Google Shape;681;p26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2" name="Google Shape;682;p26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3" name="Google Shape;683;p26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4" name="Google Shape;684;p26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5" name="Google Shape;685;p26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6" name="Google Shape;686;p26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7" name="Google Shape;687;p26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8" name="Google Shape;688;p26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9" name="Google Shape;689;p26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0" name="Google Shape;690;p26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1" name="Google Shape;691;p26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2" name="Google Shape;692;p26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3" name="Google Shape;693;p26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4" name="Google Shape;694;p26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5" name="Google Shape;695;p26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6" name="Google Shape;696;p26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7" name="Google Shape;697;p26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8" name="Google Shape;698;p26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9" name="Google Shape;699;p26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0" name="Google Shape;700;p26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1" name="Google Shape;701;p26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2" name="Google Shape;702;p26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3" name="Google Shape;703;p26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4" name="Google Shape;704;p26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5" name="Google Shape;705;p26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6" name="Google Shape;706;p26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7" name="Google Shape;707;p26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708" name="Google Shape;708;p26"/>
          <p:cNvGrpSpPr/>
          <p:nvPr/>
        </p:nvGrpSpPr>
        <p:grpSpPr>
          <a:xfrm rot="5400000">
            <a:off x="5993300" y="2262694"/>
            <a:ext cx="5219476" cy="617877"/>
            <a:chOff x="200106" y="-603074"/>
            <a:chExt cx="4639534" cy="553852"/>
          </a:xfrm>
        </p:grpSpPr>
        <p:sp>
          <p:nvSpPr>
            <p:cNvPr id="709" name="Google Shape;709;p26"/>
            <p:cNvSpPr/>
            <p:nvPr/>
          </p:nvSpPr>
          <p:spPr>
            <a:xfrm>
              <a:off x="226744" y="-517397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10" name="Google Shape;710;p26"/>
            <p:cNvGrpSpPr/>
            <p:nvPr/>
          </p:nvGrpSpPr>
          <p:grpSpPr>
            <a:xfrm rot="121553">
              <a:off x="207655" y="-558923"/>
              <a:ext cx="2341692" cy="468456"/>
              <a:chOff x="2464109" y="-673306"/>
              <a:chExt cx="2280480" cy="456211"/>
            </a:xfrm>
          </p:grpSpPr>
          <p:sp>
            <p:nvSpPr>
              <p:cNvPr id="711" name="Google Shape;711;p26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2" name="Google Shape;712;p26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3" name="Google Shape;713;p26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4" name="Google Shape;714;p26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5" name="Google Shape;715;p26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6" name="Google Shape;716;p26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7" name="Google Shape;717;p26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8" name="Google Shape;718;p26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9" name="Google Shape;719;p26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0" name="Google Shape;720;p26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1" name="Google Shape;721;p26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2" name="Google Shape;722;p26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3" name="Google Shape;723;p26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4" name="Google Shape;724;p26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5" name="Google Shape;725;p26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6" name="Google Shape;726;p26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7" name="Google Shape;727;p26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8" name="Google Shape;728;p26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9" name="Google Shape;729;p26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0" name="Google Shape;730;p26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1" name="Google Shape;731;p26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2" name="Google Shape;732;p26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3" name="Google Shape;733;p26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4" name="Google Shape;734;p26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5" name="Google Shape;735;p26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6" name="Google Shape;736;p26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7" name="Google Shape;737;p26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8" name="Google Shape;738;p26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9" name="Google Shape;739;p26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0" name="Google Shape;740;p26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1" name="Google Shape;741;p26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42" name="Google Shape;742;p26"/>
            <p:cNvGrpSpPr/>
            <p:nvPr/>
          </p:nvGrpSpPr>
          <p:grpSpPr>
            <a:xfrm>
              <a:off x="2482913" y="-603074"/>
              <a:ext cx="2356728" cy="550814"/>
              <a:chOff x="6848774" y="166680"/>
              <a:chExt cx="2295216" cy="536438"/>
            </a:xfrm>
          </p:grpSpPr>
          <p:sp>
            <p:nvSpPr>
              <p:cNvPr id="743" name="Google Shape;743;p26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44" name="Google Shape;744;p26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745" name="Google Shape;745;p26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6" name="Google Shape;746;p26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7" name="Google Shape;747;p26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8" name="Google Shape;748;p26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9" name="Google Shape;749;p26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0" name="Google Shape;750;p26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1" name="Google Shape;751;p26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2" name="Google Shape;752;p26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3" name="Google Shape;753;p26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4" name="Google Shape;754;p26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5" name="Google Shape;755;p26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6" name="Google Shape;756;p26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7" name="Google Shape;757;p26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8" name="Google Shape;758;p26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59" name="Google Shape;759;p26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0" name="Google Shape;760;p26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1" name="Google Shape;761;p26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2" name="Google Shape;762;p26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3" name="Google Shape;763;p26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4" name="Google Shape;764;p26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5" name="Google Shape;765;p26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6" name="Google Shape;766;p26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7" name="Google Shape;767;p26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8" name="Google Shape;768;p26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69" name="Google Shape;769;p26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0" name="Google Shape;770;p26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1" name="Google Shape;771;p26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2" name="Google Shape;772;p26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3" name="Google Shape;773;p26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4" name="Google Shape;774;p26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5" name="Google Shape;775;p26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1">
  <p:cSld name="ONE_COLUMN_TEXT_1_1_1_1_1_1_1_1_1_1_1_1">
    <p:spTree>
      <p:nvGrpSpPr>
        <p:cNvPr id="776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27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2">
  <p:cSld name="ONE_COLUMN_TEXT_1_1_1_1_1_1_1_1_1_1_1_1_1"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28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780" name="Google Shape;780;p28"/>
          <p:cNvSpPr/>
          <p:nvPr/>
        </p:nvSpPr>
        <p:spPr>
          <a:xfrm>
            <a:off x="8202626" y="474899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28"/>
          <p:cNvSpPr/>
          <p:nvPr/>
        </p:nvSpPr>
        <p:spPr>
          <a:xfrm>
            <a:off x="485076" y="474899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28"/>
          <p:cNvSpPr/>
          <p:nvPr/>
        </p:nvSpPr>
        <p:spPr>
          <a:xfrm flipH="1" rot="10800000">
            <a:off x="6533701" y="-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28"/>
          <p:cNvSpPr/>
          <p:nvPr/>
        </p:nvSpPr>
        <p:spPr>
          <a:xfrm flipH="1" rot="10800000">
            <a:off x="2199151" y="-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3">
  <p:cSld name="ONE_COLUMN_TEXT_1_1_1_1_1_1_1_1_1_1_1_1_1_1"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29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786" name="Google Shape;786;p29"/>
          <p:cNvGrpSpPr/>
          <p:nvPr/>
        </p:nvGrpSpPr>
        <p:grpSpPr>
          <a:xfrm>
            <a:off x="-28494" y="-28574"/>
            <a:ext cx="9200989" cy="553852"/>
            <a:chOff x="-28494" y="-79199"/>
            <a:chExt cx="9200989" cy="553852"/>
          </a:xfrm>
        </p:grpSpPr>
        <p:sp>
          <p:nvSpPr>
            <p:cNvPr id="787" name="Google Shape;787;p29"/>
            <p:cNvSpPr/>
            <p:nvPr/>
          </p:nvSpPr>
          <p:spPr>
            <a:xfrm>
              <a:off x="-1856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88" name="Google Shape;788;p29"/>
            <p:cNvGrpSpPr/>
            <p:nvPr/>
          </p:nvGrpSpPr>
          <p:grpSpPr>
            <a:xfrm rot="121553">
              <a:off x="-20945" y="-35048"/>
              <a:ext cx="2341692" cy="468456"/>
              <a:chOff x="2464109" y="-673306"/>
              <a:chExt cx="2280480" cy="456211"/>
            </a:xfrm>
          </p:grpSpPr>
          <p:sp>
            <p:nvSpPr>
              <p:cNvPr id="789" name="Google Shape;789;p29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0" name="Google Shape;790;p29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1" name="Google Shape;791;p29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2" name="Google Shape;792;p29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3" name="Google Shape;793;p29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4" name="Google Shape;794;p29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5" name="Google Shape;795;p29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6" name="Google Shape;796;p29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7" name="Google Shape;797;p29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8" name="Google Shape;798;p29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9" name="Google Shape;799;p29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0" name="Google Shape;800;p29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1" name="Google Shape;801;p29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2" name="Google Shape;802;p29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3" name="Google Shape;803;p29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4" name="Google Shape;804;p29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5" name="Google Shape;805;p29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6" name="Google Shape;806;p29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7" name="Google Shape;807;p29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8" name="Google Shape;808;p29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9" name="Google Shape;809;p29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0" name="Google Shape;810;p29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1" name="Google Shape;811;p29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2" name="Google Shape;812;p29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3" name="Google Shape;813;p29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4" name="Google Shape;814;p29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5" name="Google Shape;815;p29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6" name="Google Shape;816;p29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7" name="Google Shape;817;p29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8" name="Google Shape;818;p29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9" name="Google Shape;819;p29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20" name="Google Shape;820;p29"/>
            <p:cNvGrpSpPr/>
            <p:nvPr/>
          </p:nvGrpSpPr>
          <p:grpSpPr>
            <a:xfrm>
              <a:off x="2254313" y="-79199"/>
              <a:ext cx="2356728" cy="550814"/>
              <a:chOff x="6848774" y="166680"/>
              <a:chExt cx="2295216" cy="536438"/>
            </a:xfrm>
          </p:grpSpPr>
          <p:sp>
            <p:nvSpPr>
              <p:cNvPr id="821" name="Google Shape;821;p29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22" name="Google Shape;822;p29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823" name="Google Shape;823;p29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4" name="Google Shape;824;p29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5" name="Google Shape;825;p29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6" name="Google Shape;826;p29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7" name="Google Shape;827;p29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8" name="Google Shape;828;p29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9" name="Google Shape;829;p29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0" name="Google Shape;830;p29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1" name="Google Shape;831;p29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2" name="Google Shape;832;p29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3" name="Google Shape;833;p29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4" name="Google Shape;834;p29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5" name="Google Shape;835;p29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6" name="Google Shape;836;p29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7" name="Google Shape;837;p29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8" name="Google Shape;838;p29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9" name="Google Shape;839;p29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0" name="Google Shape;840;p29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1" name="Google Shape;841;p29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2" name="Google Shape;842;p29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3" name="Google Shape;843;p29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4" name="Google Shape;844;p29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5" name="Google Shape;845;p29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6" name="Google Shape;846;p29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7" name="Google Shape;847;p29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8" name="Google Shape;848;p29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9" name="Google Shape;849;p29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50" name="Google Shape;850;p29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51" name="Google Shape;851;p29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52" name="Google Shape;852;p29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53" name="Google Shape;853;p29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854" name="Google Shape;854;p29"/>
            <p:cNvSpPr/>
            <p:nvPr/>
          </p:nvSpPr>
          <p:spPr>
            <a:xfrm>
              <a:off x="4559599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55" name="Google Shape;855;p29"/>
            <p:cNvGrpSpPr/>
            <p:nvPr/>
          </p:nvGrpSpPr>
          <p:grpSpPr>
            <a:xfrm rot="121553">
              <a:off x="4540509" y="-35048"/>
              <a:ext cx="2341692" cy="468456"/>
              <a:chOff x="2464109" y="-673306"/>
              <a:chExt cx="2280480" cy="456211"/>
            </a:xfrm>
          </p:grpSpPr>
          <p:sp>
            <p:nvSpPr>
              <p:cNvPr id="856" name="Google Shape;856;p29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7" name="Google Shape;857;p29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8" name="Google Shape;858;p29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9" name="Google Shape;859;p29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0" name="Google Shape;860;p29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1" name="Google Shape;861;p29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2" name="Google Shape;862;p29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3" name="Google Shape;863;p29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4" name="Google Shape;864;p29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5" name="Google Shape;865;p29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6" name="Google Shape;866;p29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7" name="Google Shape;867;p29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8" name="Google Shape;868;p29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9" name="Google Shape;869;p29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0" name="Google Shape;870;p29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1" name="Google Shape;871;p29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2" name="Google Shape;872;p29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3" name="Google Shape;873;p29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4" name="Google Shape;874;p29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5" name="Google Shape;875;p29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6" name="Google Shape;876;p29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7" name="Google Shape;877;p29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8" name="Google Shape;878;p29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9" name="Google Shape;879;p29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0" name="Google Shape;880;p29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1" name="Google Shape;881;p29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2" name="Google Shape;882;p29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3" name="Google Shape;883;p29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4" name="Google Shape;884;p29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5" name="Google Shape;885;p29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6" name="Google Shape;886;p29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87" name="Google Shape;887;p29"/>
            <p:cNvGrpSpPr/>
            <p:nvPr/>
          </p:nvGrpSpPr>
          <p:grpSpPr>
            <a:xfrm>
              <a:off x="6815767" y="-79199"/>
              <a:ext cx="2356728" cy="550814"/>
              <a:chOff x="6848774" y="166680"/>
              <a:chExt cx="2295216" cy="536438"/>
            </a:xfrm>
          </p:grpSpPr>
          <p:sp>
            <p:nvSpPr>
              <p:cNvPr id="888" name="Google Shape;888;p29"/>
              <p:cNvSpPr/>
              <p:nvPr/>
            </p:nvSpPr>
            <p:spPr>
              <a:xfrm>
                <a:off x="6874838" y="2502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89" name="Google Shape;889;p29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890" name="Google Shape;890;p29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1" name="Google Shape;891;p29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2" name="Google Shape;892;p29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3" name="Google Shape;893;p29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4" name="Google Shape;894;p29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5" name="Google Shape;895;p29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6" name="Google Shape;896;p29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7" name="Google Shape;897;p29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8" name="Google Shape;898;p29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9" name="Google Shape;899;p29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0" name="Google Shape;900;p29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1" name="Google Shape;901;p29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2" name="Google Shape;902;p29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3" name="Google Shape;903;p29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4" name="Google Shape;904;p29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5" name="Google Shape;905;p29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6" name="Google Shape;906;p29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7" name="Google Shape;907;p29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8" name="Google Shape;908;p29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9" name="Google Shape;909;p29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0" name="Google Shape;910;p29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1" name="Google Shape;911;p29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2" name="Google Shape;912;p29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3" name="Google Shape;913;p29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4" name="Google Shape;914;p29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5" name="Google Shape;915;p29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6" name="Google Shape;916;p29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7" name="Google Shape;917;p29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8" name="Google Shape;918;p29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9" name="Google Shape;919;p29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0" name="Google Shape;920;p29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921" name="Google Shape;921;p29"/>
          <p:cNvSpPr/>
          <p:nvPr/>
        </p:nvSpPr>
        <p:spPr>
          <a:xfrm>
            <a:off x="4343851" y="474899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29"/>
          <p:cNvSpPr/>
          <p:nvPr/>
        </p:nvSpPr>
        <p:spPr>
          <a:xfrm rot="5400000">
            <a:off x="-30899" y="758020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29"/>
          <p:cNvSpPr/>
          <p:nvPr/>
        </p:nvSpPr>
        <p:spPr>
          <a:xfrm rot="-5400000">
            <a:off x="8725501" y="758020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bg>
      <p:bgPr>
        <a:solidFill>
          <a:schemeClr val="dk1"/>
        </a:solidFill>
      </p:bgPr>
    </p:bg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30"/>
          <p:cNvSpPr txBox="1"/>
          <p:nvPr>
            <p:ph type="title"/>
          </p:nvPr>
        </p:nvSpPr>
        <p:spPr>
          <a:xfrm>
            <a:off x="2391900" y="3100288"/>
            <a:ext cx="4360200" cy="53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26" name="Google Shape;926;p30"/>
          <p:cNvSpPr txBox="1"/>
          <p:nvPr>
            <p:ph idx="1" type="subTitle"/>
          </p:nvPr>
        </p:nvSpPr>
        <p:spPr>
          <a:xfrm>
            <a:off x="1226400" y="1511313"/>
            <a:ext cx="6691200" cy="14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/>
        </p:txBody>
      </p:sp>
      <p:grpSp>
        <p:nvGrpSpPr>
          <p:cNvPr id="927" name="Google Shape;927;p30"/>
          <p:cNvGrpSpPr/>
          <p:nvPr/>
        </p:nvGrpSpPr>
        <p:grpSpPr>
          <a:xfrm rot="5400000">
            <a:off x="-2139178" y="2282005"/>
            <a:ext cx="5214837" cy="622529"/>
            <a:chOff x="200106" y="-603074"/>
            <a:chExt cx="4639534" cy="553852"/>
          </a:xfrm>
        </p:grpSpPr>
        <p:sp>
          <p:nvSpPr>
            <p:cNvPr id="928" name="Google Shape;928;p30"/>
            <p:cNvSpPr/>
            <p:nvPr/>
          </p:nvSpPr>
          <p:spPr>
            <a:xfrm>
              <a:off x="226744" y="-517397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29" name="Google Shape;929;p30"/>
            <p:cNvGrpSpPr/>
            <p:nvPr/>
          </p:nvGrpSpPr>
          <p:grpSpPr>
            <a:xfrm rot="121553">
              <a:off x="207655" y="-558923"/>
              <a:ext cx="2341692" cy="468456"/>
              <a:chOff x="2464109" y="-673306"/>
              <a:chExt cx="2280480" cy="456211"/>
            </a:xfrm>
          </p:grpSpPr>
          <p:sp>
            <p:nvSpPr>
              <p:cNvPr id="930" name="Google Shape;930;p30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1" name="Google Shape;931;p30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2" name="Google Shape;932;p30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3" name="Google Shape;933;p30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4" name="Google Shape;934;p30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5" name="Google Shape;935;p30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6" name="Google Shape;936;p30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7" name="Google Shape;937;p30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8" name="Google Shape;938;p30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9" name="Google Shape;939;p30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0" name="Google Shape;940;p30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1" name="Google Shape;941;p30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2" name="Google Shape;942;p30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3" name="Google Shape;943;p30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4" name="Google Shape;944;p30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5" name="Google Shape;945;p30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6" name="Google Shape;946;p30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7" name="Google Shape;947;p30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8" name="Google Shape;948;p30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9" name="Google Shape;949;p30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0" name="Google Shape;950;p30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1" name="Google Shape;951;p30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2" name="Google Shape;952;p30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3" name="Google Shape;953;p30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4" name="Google Shape;954;p30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5" name="Google Shape;955;p30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6" name="Google Shape;956;p30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7" name="Google Shape;957;p30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8" name="Google Shape;958;p30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9" name="Google Shape;959;p30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0" name="Google Shape;960;p30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1" name="Google Shape;961;p30"/>
            <p:cNvGrpSpPr/>
            <p:nvPr/>
          </p:nvGrpSpPr>
          <p:grpSpPr>
            <a:xfrm>
              <a:off x="2482913" y="-603074"/>
              <a:ext cx="2356728" cy="550814"/>
              <a:chOff x="6848774" y="166680"/>
              <a:chExt cx="2295216" cy="536438"/>
            </a:xfrm>
          </p:grpSpPr>
          <p:sp>
            <p:nvSpPr>
              <p:cNvPr id="962" name="Google Shape;962;p30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63" name="Google Shape;963;p30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964" name="Google Shape;964;p30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5" name="Google Shape;965;p30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6" name="Google Shape;966;p30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7" name="Google Shape;967;p30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8" name="Google Shape;968;p30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9" name="Google Shape;969;p30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0" name="Google Shape;970;p30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1" name="Google Shape;971;p30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2" name="Google Shape;972;p30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3" name="Google Shape;973;p30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4" name="Google Shape;974;p30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5" name="Google Shape;975;p30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6" name="Google Shape;976;p30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7" name="Google Shape;977;p30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8" name="Google Shape;978;p30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9" name="Google Shape;979;p30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0" name="Google Shape;980;p30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1" name="Google Shape;981;p30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2" name="Google Shape;982;p30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3" name="Google Shape;983;p30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4" name="Google Shape;984;p30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5" name="Google Shape;985;p30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6" name="Google Shape;986;p30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7" name="Google Shape;987;p30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8" name="Google Shape;988;p30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9" name="Google Shape;989;p30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0" name="Google Shape;990;p30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1" name="Google Shape;991;p30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2" name="Google Shape;992;p30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3" name="Google Shape;993;p30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4" name="Google Shape;994;p30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995" name="Google Shape;995;p30"/>
          <p:cNvGrpSpPr/>
          <p:nvPr/>
        </p:nvGrpSpPr>
        <p:grpSpPr>
          <a:xfrm rot="5400000">
            <a:off x="6068346" y="2282005"/>
            <a:ext cx="5214837" cy="622529"/>
            <a:chOff x="200106" y="-603074"/>
            <a:chExt cx="4639534" cy="553852"/>
          </a:xfrm>
        </p:grpSpPr>
        <p:sp>
          <p:nvSpPr>
            <p:cNvPr id="996" name="Google Shape;996;p30"/>
            <p:cNvSpPr/>
            <p:nvPr/>
          </p:nvSpPr>
          <p:spPr>
            <a:xfrm>
              <a:off x="226744" y="-517397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97" name="Google Shape;997;p30"/>
            <p:cNvGrpSpPr/>
            <p:nvPr/>
          </p:nvGrpSpPr>
          <p:grpSpPr>
            <a:xfrm rot="121553">
              <a:off x="207655" y="-558923"/>
              <a:ext cx="2341692" cy="468456"/>
              <a:chOff x="2464109" y="-673306"/>
              <a:chExt cx="2280480" cy="456211"/>
            </a:xfrm>
          </p:grpSpPr>
          <p:sp>
            <p:nvSpPr>
              <p:cNvPr id="998" name="Google Shape;998;p30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9" name="Google Shape;999;p30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0" name="Google Shape;1000;p30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1" name="Google Shape;1001;p30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2" name="Google Shape;1002;p30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3" name="Google Shape;1003;p30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4" name="Google Shape;1004;p30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5" name="Google Shape;1005;p30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6" name="Google Shape;1006;p30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7" name="Google Shape;1007;p30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8" name="Google Shape;1008;p30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9" name="Google Shape;1009;p30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0" name="Google Shape;1010;p30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1" name="Google Shape;1011;p30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2" name="Google Shape;1012;p30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3" name="Google Shape;1013;p30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4" name="Google Shape;1014;p30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5" name="Google Shape;1015;p30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6" name="Google Shape;1016;p30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7" name="Google Shape;1017;p30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8" name="Google Shape;1018;p30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9" name="Google Shape;1019;p30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0" name="Google Shape;1020;p30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1" name="Google Shape;1021;p30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2" name="Google Shape;1022;p30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3" name="Google Shape;1023;p30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4" name="Google Shape;1024;p30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5" name="Google Shape;1025;p30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6" name="Google Shape;1026;p30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7" name="Google Shape;1027;p30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8" name="Google Shape;1028;p30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29" name="Google Shape;1029;p30"/>
            <p:cNvGrpSpPr/>
            <p:nvPr/>
          </p:nvGrpSpPr>
          <p:grpSpPr>
            <a:xfrm>
              <a:off x="2482913" y="-603074"/>
              <a:ext cx="2356728" cy="550814"/>
              <a:chOff x="6848774" y="166680"/>
              <a:chExt cx="2295216" cy="536438"/>
            </a:xfrm>
          </p:grpSpPr>
          <p:sp>
            <p:nvSpPr>
              <p:cNvPr id="1030" name="Google Shape;1030;p30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31" name="Google Shape;1031;p30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032" name="Google Shape;1032;p30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3" name="Google Shape;1033;p30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4" name="Google Shape;1034;p30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5" name="Google Shape;1035;p30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6" name="Google Shape;1036;p30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7" name="Google Shape;1037;p30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8" name="Google Shape;1038;p30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9" name="Google Shape;1039;p30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0" name="Google Shape;1040;p30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1" name="Google Shape;1041;p30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2" name="Google Shape;1042;p30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3" name="Google Shape;1043;p30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4" name="Google Shape;1044;p30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5" name="Google Shape;1045;p30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6" name="Google Shape;1046;p30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7" name="Google Shape;1047;p30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8" name="Google Shape;1048;p30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9" name="Google Shape;1049;p30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0" name="Google Shape;1050;p30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1" name="Google Shape;1051;p30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2" name="Google Shape;1052;p30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3" name="Google Shape;1053;p30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4" name="Google Shape;1054;p30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5" name="Google Shape;1055;p30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6" name="Google Shape;1056;p30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7" name="Google Shape;1057;p30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8" name="Google Shape;1058;p30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9" name="Google Shape;1059;p30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0" name="Google Shape;1060;p30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1" name="Google Shape;1061;p30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2" name="Google Shape;1062;p30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3" name="Google Shape;293;p4"/>
          <p:cNvSpPr txBox="1"/>
          <p:nvPr>
            <p:ph idx="1" type="body"/>
          </p:nvPr>
        </p:nvSpPr>
        <p:spPr>
          <a:xfrm>
            <a:off x="720000" y="1154775"/>
            <a:ext cx="7704000" cy="4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FFB7"/>
              </a:buClr>
              <a:buSzPts val="1400"/>
              <a:buFont typeface="Nunito Light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1400"/>
              <a:buFont typeface="Nunito Light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C800"/>
              </a:buClr>
              <a:buSzPts val="1400"/>
              <a:buFont typeface="Nunito Light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C800"/>
              </a:buClr>
              <a:buSzPts val="1400"/>
              <a:buFont typeface="Nunito Light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 Light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 Light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 Light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Nunito Light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Nunito Light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294" name="Google Shape;294;p4"/>
          <p:cNvSpPr/>
          <p:nvPr/>
        </p:nvSpPr>
        <p:spPr>
          <a:xfrm rot="-7453522">
            <a:off x="60513" y="-1238007"/>
            <a:ext cx="293893" cy="2541596"/>
          </a:xfrm>
          <a:prstGeom prst="rect">
            <a:avLst/>
          </a:prstGeom>
          <a:solidFill>
            <a:srgbClr val="E5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4"/>
          <p:cNvSpPr/>
          <p:nvPr/>
        </p:nvSpPr>
        <p:spPr>
          <a:xfrm rot="-7453522">
            <a:off x="208438" y="-1020208"/>
            <a:ext cx="293893" cy="2541596"/>
          </a:xfrm>
          <a:prstGeom prst="rect">
            <a:avLst/>
          </a:prstGeom>
          <a:solidFill>
            <a:srgbClr val="FAA4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4"/>
          <p:cNvSpPr/>
          <p:nvPr/>
        </p:nvSpPr>
        <p:spPr>
          <a:xfrm rot="-7453522">
            <a:off x="373519" y="-777147"/>
            <a:ext cx="293893" cy="2541596"/>
          </a:xfrm>
          <a:prstGeom prst="rect">
            <a:avLst/>
          </a:prstGeom>
          <a:solidFill>
            <a:srgbClr val="2773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4"/>
          <p:cNvSpPr/>
          <p:nvPr/>
        </p:nvSpPr>
        <p:spPr>
          <a:xfrm rot="5400000">
            <a:off x="-30811" y="3721269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4"/>
          <p:cNvSpPr/>
          <p:nvPr/>
        </p:nvSpPr>
        <p:spPr>
          <a:xfrm rot="10800000">
            <a:off x="4934497" y="483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4"/>
          <p:cNvSpPr/>
          <p:nvPr/>
        </p:nvSpPr>
        <p:spPr>
          <a:xfrm rot="-7453522">
            <a:off x="8413938" y="3459818"/>
            <a:ext cx="293893" cy="2541596"/>
          </a:xfrm>
          <a:prstGeom prst="rect">
            <a:avLst/>
          </a:prstGeom>
          <a:solidFill>
            <a:srgbClr val="E528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"/>
          <p:cNvSpPr/>
          <p:nvPr/>
        </p:nvSpPr>
        <p:spPr>
          <a:xfrm rot="-7453522">
            <a:off x="8561863" y="3677617"/>
            <a:ext cx="293893" cy="2541596"/>
          </a:xfrm>
          <a:prstGeom prst="rect">
            <a:avLst/>
          </a:prstGeom>
          <a:solidFill>
            <a:srgbClr val="FAA40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"/>
          <p:cNvSpPr/>
          <p:nvPr/>
        </p:nvSpPr>
        <p:spPr>
          <a:xfrm rot="-7453522">
            <a:off x="8726944" y="3920678"/>
            <a:ext cx="293893" cy="2541596"/>
          </a:xfrm>
          <a:prstGeom prst="rect">
            <a:avLst/>
          </a:prstGeom>
          <a:solidFill>
            <a:srgbClr val="2773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4"/>
          <p:cNvSpPr/>
          <p:nvPr/>
        </p:nvSpPr>
        <p:spPr>
          <a:xfrm rot="-5400000">
            <a:off x="8718591" y="1940696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1064;p3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065" name="Google Shape;1065;p31"/>
          <p:cNvSpPr txBox="1"/>
          <p:nvPr>
            <p:ph idx="1" type="subTitle"/>
          </p:nvPr>
        </p:nvSpPr>
        <p:spPr>
          <a:xfrm>
            <a:off x="4777950" y="1315227"/>
            <a:ext cx="3438000" cy="32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6" name="Google Shape;1066;p31"/>
          <p:cNvSpPr txBox="1"/>
          <p:nvPr>
            <p:ph idx="2" type="subTitle"/>
          </p:nvPr>
        </p:nvSpPr>
        <p:spPr>
          <a:xfrm>
            <a:off x="928050" y="1315225"/>
            <a:ext cx="3438300" cy="32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067" name="Google Shape;1067;p31"/>
          <p:cNvGrpSpPr/>
          <p:nvPr/>
        </p:nvGrpSpPr>
        <p:grpSpPr>
          <a:xfrm>
            <a:off x="-28494" y="4594476"/>
            <a:ext cx="9200989" cy="553852"/>
            <a:chOff x="-28494" y="-79199"/>
            <a:chExt cx="9200989" cy="553852"/>
          </a:xfrm>
        </p:grpSpPr>
        <p:sp>
          <p:nvSpPr>
            <p:cNvPr id="1068" name="Google Shape;1068;p31"/>
            <p:cNvSpPr/>
            <p:nvPr/>
          </p:nvSpPr>
          <p:spPr>
            <a:xfrm>
              <a:off x="-1856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69" name="Google Shape;1069;p31"/>
            <p:cNvGrpSpPr/>
            <p:nvPr/>
          </p:nvGrpSpPr>
          <p:grpSpPr>
            <a:xfrm rot="121553">
              <a:off x="-20945" y="-35048"/>
              <a:ext cx="2341692" cy="468456"/>
              <a:chOff x="2464109" y="-673306"/>
              <a:chExt cx="2280480" cy="456211"/>
            </a:xfrm>
          </p:grpSpPr>
          <p:sp>
            <p:nvSpPr>
              <p:cNvPr id="1070" name="Google Shape;1070;p31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1" name="Google Shape;1071;p31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2" name="Google Shape;1072;p31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3" name="Google Shape;1073;p31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4" name="Google Shape;1074;p31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5" name="Google Shape;1075;p31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6" name="Google Shape;1076;p31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7" name="Google Shape;1077;p31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8" name="Google Shape;1078;p31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9" name="Google Shape;1079;p31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0" name="Google Shape;1080;p31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1" name="Google Shape;1081;p31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2" name="Google Shape;1082;p31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3" name="Google Shape;1083;p31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4" name="Google Shape;1084;p31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5" name="Google Shape;1085;p31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6" name="Google Shape;1086;p31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7" name="Google Shape;1087;p31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8" name="Google Shape;1088;p31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9" name="Google Shape;1089;p31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0" name="Google Shape;1090;p31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1" name="Google Shape;1091;p31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2" name="Google Shape;1092;p31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3" name="Google Shape;1093;p31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4" name="Google Shape;1094;p31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5" name="Google Shape;1095;p31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6" name="Google Shape;1096;p31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7" name="Google Shape;1097;p31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8" name="Google Shape;1098;p31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9" name="Google Shape;1099;p31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0" name="Google Shape;1100;p31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01" name="Google Shape;1101;p31"/>
            <p:cNvGrpSpPr/>
            <p:nvPr/>
          </p:nvGrpSpPr>
          <p:grpSpPr>
            <a:xfrm>
              <a:off x="2254313" y="-79199"/>
              <a:ext cx="2356728" cy="550814"/>
              <a:chOff x="6848774" y="166680"/>
              <a:chExt cx="2295216" cy="536438"/>
            </a:xfrm>
          </p:grpSpPr>
          <p:sp>
            <p:nvSpPr>
              <p:cNvPr id="1102" name="Google Shape;1102;p31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03" name="Google Shape;1103;p31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104" name="Google Shape;1104;p31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5" name="Google Shape;1105;p31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6" name="Google Shape;1106;p31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7" name="Google Shape;1107;p31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8" name="Google Shape;1108;p31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9" name="Google Shape;1109;p31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0" name="Google Shape;1110;p31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1" name="Google Shape;1111;p31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2" name="Google Shape;1112;p31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3" name="Google Shape;1113;p31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4" name="Google Shape;1114;p31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5" name="Google Shape;1115;p31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6" name="Google Shape;1116;p31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7" name="Google Shape;1117;p31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8" name="Google Shape;1118;p31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9" name="Google Shape;1119;p31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0" name="Google Shape;1120;p31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1" name="Google Shape;1121;p31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2" name="Google Shape;1122;p31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3" name="Google Shape;1123;p31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4" name="Google Shape;1124;p31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5" name="Google Shape;1125;p31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6" name="Google Shape;1126;p31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7" name="Google Shape;1127;p31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8" name="Google Shape;1128;p31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9" name="Google Shape;1129;p31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0" name="Google Shape;1130;p31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1" name="Google Shape;1131;p31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2" name="Google Shape;1132;p31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3" name="Google Shape;1133;p31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4" name="Google Shape;1134;p31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135" name="Google Shape;1135;p31"/>
            <p:cNvSpPr/>
            <p:nvPr/>
          </p:nvSpPr>
          <p:spPr>
            <a:xfrm>
              <a:off x="4559599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36" name="Google Shape;1136;p31"/>
            <p:cNvGrpSpPr/>
            <p:nvPr/>
          </p:nvGrpSpPr>
          <p:grpSpPr>
            <a:xfrm rot="121553">
              <a:off x="4540509" y="-35048"/>
              <a:ext cx="2341692" cy="468456"/>
              <a:chOff x="2464109" y="-673306"/>
              <a:chExt cx="2280480" cy="456211"/>
            </a:xfrm>
          </p:grpSpPr>
          <p:sp>
            <p:nvSpPr>
              <p:cNvPr id="1137" name="Google Shape;1137;p31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8" name="Google Shape;1138;p31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9" name="Google Shape;1139;p31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0" name="Google Shape;1140;p31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1" name="Google Shape;1141;p31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2" name="Google Shape;1142;p31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3" name="Google Shape;1143;p31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4" name="Google Shape;1144;p31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5" name="Google Shape;1145;p31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6" name="Google Shape;1146;p31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7" name="Google Shape;1147;p31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8" name="Google Shape;1148;p31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9" name="Google Shape;1149;p31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0" name="Google Shape;1150;p31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1" name="Google Shape;1151;p31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2" name="Google Shape;1152;p31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3" name="Google Shape;1153;p31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4" name="Google Shape;1154;p31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5" name="Google Shape;1155;p31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6" name="Google Shape;1156;p31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7" name="Google Shape;1157;p31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8" name="Google Shape;1158;p31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9" name="Google Shape;1159;p31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0" name="Google Shape;1160;p31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1" name="Google Shape;1161;p31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2" name="Google Shape;1162;p31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3" name="Google Shape;1163;p31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4" name="Google Shape;1164;p31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5" name="Google Shape;1165;p31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6" name="Google Shape;1166;p31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7" name="Google Shape;1167;p31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8" name="Google Shape;1168;p31"/>
            <p:cNvGrpSpPr/>
            <p:nvPr/>
          </p:nvGrpSpPr>
          <p:grpSpPr>
            <a:xfrm>
              <a:off x="6815767" y="-79199"/>
              <a:ext cx="2356728" cy="550814"/>
              <a:chOff x="6848774" y="166680"/>
              <a:chExt cx="2295216" cy="536438"/>
            </a:xfrm>
          </p:grpSpPr>
          <p:sp>
            <p:nvSpPr>
              <p:cNvPr id="1169" name="Google Shape;1169;p31"/>
              <p:cNvSpPr/>
              <p:nvPr/>
            </p:nvSpPr>
            <p:spPr>
              <a:xfrm>
                <a:off x="6874838" y="2502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70" name="Google Shape;1170;p31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171" name="Google Shape;1171;p31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2" name="Google Shape;1172;p31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3" name="Google Shape;1173;p31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4" name="Google Shape;1174;p31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5" name="Google Shape;1175;p31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6" name="Google Shape;1176;p31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7" name="Google Shape;1177;p31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8" name="Google Shape;1178;p31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9" name="Google Shape;1179;p31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0" name="Google Shape;1180;p31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1" name="Google Shape;1181;p31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2" name="Google Shape;1182;p31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3" name="Google Shape;1183;p31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4" name="Google Shape;1184;p31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5" name="Google Shape;1185;p31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6" name="Google Shape;1186;p31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7" name="Google Shape;1187;p31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8" name="Google Shape;1188;p31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9" name="Google Shape;1189;p31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0" name="Google Shape;1190;p31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1" name="Google Shape;1191;p31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2" name="Google Shape;1192;p31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3" name="Google Shape;1193;p31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4" name="Google Shape;1194;p31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5" name="Google Shape;1195;p31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6" name="Google Shape;1196;p31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7" name="Google Shape;1197;p31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8" name="Google Shape;1198;p31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9" name="Google Shape;1199;p31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00" name="Google Shape;1200;p31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01" name="Google Shape;1201;p31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_1"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32"/>
          <p:cNvSpPr txBox="1"/>
          <p:nvPr>
            <p:ph type="title"/>
          </p:nvPr>
        </p:nvSpPr>
        <p:spPr>
          <a:xfrm>
            <a:off x="2347950" y="540000"/>
            <a:ext cx="4448100" cy="13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8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204" name="Google Shape;1204;p32"/>
          <p:cNvSpPr txBox="1"/>
          <p:nvPr>
            <p:ph idx="1" type="subTitle"/>
          </p:nvPr>
        </p:nvSpPr>
        <p:spPr>
          <a:xfrm>
            <a:off x="2347900" y="1841450"/>
            <a:ext cx="4448100" cy="105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205" name="Google Shape;1205;p32"/>
          <p:cNvSpPr txBox="1"/>
          <p:nvPr/>
        </p:nvSpPr>
        <p:spPr>
          <a:xfrm>
            <a:off x="1911600" y="3688150"/>
            <a:ext cx="5320800" cy="5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CREDITS: This presentation template was created by </a:t>
            </a:r>
            <a:r>
              <a:rPr lang="en" sz="1200" u="sng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and includes icons by </a:t>
            </a:r>
            <a:r>
              <a:rPr lang="en" sz="1200" u="sng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, and infographics &amp; images by </a:t>
            </a:r>
            <a:r>
              <a:rPr lang="en" sz="1200" u="sng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200" u="sng"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</a:t>
            </a:r>
            <a:endParaRPr sz="1200" u="sng">
              <a:solidFill>
                <a:schemeClr val="accent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1206" name="Google Shape;1206;p32"/>
          <p:cNvGrpSpPr/>
          <p:nvPr/>
        </p:nvGrpSpPr>
        <p:grpSpPr>
          <a:xfrm>
            <a:off x="-28494" y="4575426"/>
            <a:ext cx="9200989" cy="553852"/>
            <a:chOff x="-28494" y="-79199"/>
            <a:chExt cx="9200989" cy="553852"/>
          </a:xfrm>
        </p:grpSpPr>
        <p:sp>
          <p:nvSpPr>
            <p:cNvPr id="1207" name="Google Shape;1207;p32"/>
            <p:cNvSpPr/>
            <p:nvPr/>
          </p:nvSpPr>
          <p:spPr>
            <a:xfrm>
              <a:off x="-1856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8" name="Google Shape;1208;p32"/>
            <p:cNvGrpSpPr/>
            <p:nvPr/>
          </p:nvGrpSpPr>
          <p:grpSpPr>
            <a:xfrm rot="121553">
              <a:off x="-20945" y="-35048"/>
              <a:ext cx="2341692" cy="468456"/>
              <a:chOff x="2464109" y="-673306"/>
              <a:chExt cx="2280480" cy="456211"/>
            </a:xfrm>
          </p:grpSpPr>
          <p:sp>
            <p:nvSpPr>
              <p:cNvPr id="1209" name="Google Shape;1209;p32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0" name="Google Shape;1210;p32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1" name="Google Shape;1211;p32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2" name="Google Shape;1212;p32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3" name="Google Shape;1213;p32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4" name="Google Shape;1214;p32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5" name="Google Shape;1215;p32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6" name="Google Shape;1216;p32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7" name="Google Shape;1217;p32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8" name="Google Shape;1218;p32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9" name="Google Shape;1219;p32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0" name="Google Shape;1220;p32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1" name="Google Shape;1221;p32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2" name="Google Shape;1222;p32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3" name="Google Shape;1223;p32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4" name="Google Shape;1224;p32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5" name="Google Shape;1225;p32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6" name="Google Shape;1226;p32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7" name="Google Shape;1227;p32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8" name="Google Shape;1228;p32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9" name="Google Shape;1229;p32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0" name="Google Shape;1230;p32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1" name="Google Shape;1231;p32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2" name="Google Shape;1232;p32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3" name="Google Shape;1233;p32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4" name="Google Shape;1234;p32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5" name="Google Shape;1235;p32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6" name="Google Shape;1236;p32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7" name="Google Shape;1237;p32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8" name="Google Shape;1238;p32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9" name="Google Shape;1239;p32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0" name="Google Shape;1240;p32"/>
            <p:cNvGrpSpPr/>
            <p:nvPr/>
          </p:nvGrpSpPr>
          <p:grpSpPr>
            <a:xfrm>
              <a:off x="2254313" y="-79199"/>
              <a:ext cx="2356728" cy="550814"/>
              <a:chOff x="6848774" y="166680"/>
              <a:chExt cx="2295216" cy="536438"/>
            </a:xfrm>
          </p:grpSpPr>
          <p:sp>
            <p:nvSpPr>
              <p:cNvPr id="1241" name="Google Shape;1241;p32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242" name="Google Shape;1242;p32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243" name="Google Shape;1243;p32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4" name="Google Shape;1244;p32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5" name="Google Shape;1245;p32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6" name="Google Shape;1246;p32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7" name="Google Shape;1247;p32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8" name="Google Shape;1248;p32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9" name="Google Shape;1249;p32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0" name="Google Shape;1250;p32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1" name="Google Shape;1251;p32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2" name="Google Shape;1252;p32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3" name="Google Shape;1253;p32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4" name="Google Shape;1254;p32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5" name="Google Shape;1255;p32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6" name="Google Shape;1256;p32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7" name="Google Shape;1257;p32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8" name="Google Shape;1258;p32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9" name="Google Shape;1259;p32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0" name="Google Shape;1260;p32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1" name="Google Shape;1261;p32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2" name="Google Shape;1262;p32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3" name="Google Shape;1263;p32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4" name="Google Shape;1264;p32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5" name="Google Shape;1265;p32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6" name="Google Shape;1266;p32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7" name="Google Shape;1267;p32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8" name="Google Shape;1268;p32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9" name="Google Shape;1269;p32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0" name="Google Shape;1270;p32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1" name="Google Shape;1271;p32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2" name="Google Shape;1272;p32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3" name="Google Shape;1273;p32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274" name="Google Shape;1274;p32"/>
            <p:cNvSpPr/>
            <p:nvPr/>
          </p:nvSpPr>
          <p:spPr>
            <a:xfrm>
              <a:off x="4559599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75" name="Google Shape;1275;p32"/>
            <p:cNvGrpSpPr/>
            <p:nvPr/>
          </p:nvGrpSpPr>
          <p:grpSpPr>
            <a:xfrm rot="121553">
              <a:off x="4540509" y="-35048"/>
              <a:ext cx="2341692" cy="468456"/>
              <a:chOff x="2464109" y="-673306"/>
              <a:chExt cx="2280480" cy="456211"/>
            </a:xfrm>
          </p:grpSpPr>
          <p:sp>
            <p:nvSpPr>
              <p:cNvPr id="1276" name="Google Shape;1276;p32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7" name="Google Shape;1277;p32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8" name="Google Shape;1278;p32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9" name="Google Shape;1279;p32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0" name="Google Shape;1280;p32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1" name="Google Shape;1281;p32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2" name="Google Shape;1282;p32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3" name="Google Shape;1283;p32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4" name="Google Shape;1284;p32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5" name="Google Shape;1285;p32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6" name="Google Shape;1286;p32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7" name="Google Shape;1287;p32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8" name="Google Shape;1288;p32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9" name="Google Shape;1289;p32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0" name="Google Shape;1290;p32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1" name="Google Shape;1291;p32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2" name="Google Shape;1292;p32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3" name="Google Shape;1293;p32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4" name="Google Shape;1294;p32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5" name="Google Shape;1295;p32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6" name="Google Shape;1296;p32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7" name="Google Shape;1297;p32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8" name="Google Shape;1298;p32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9" name="Google Shape;1299;p32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0" name="Google Shape;1300;p32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1" name="Google Shape;1301;p32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2" name="Google Shape;1302;p32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3" name="Google Shape;1303;p32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4" name="Google Shape;1304;p32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5" name="Google Shape;1305;p32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6" name="Google Shape;1306;p32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07" name="Google Shape;1307;p32"/>
            <p:cNvGrpSpPr/>
            <p:nvPr/>
          </p:nvGrpSpPr>
          <p:grpSpPr>
            <a:xfrm>
              <a:off x="6815767" y="-79199"/>
              <a:ext cx="2356728" cy="550814"/>
              <a:chOff x="6848774" y="166680"/>
              <a:chExt cx="2295216" cy="536438"/>
            </a:xfrm>
          </p:grpSpPr>
          <p:sp>
            <p:nvSpPr>
              <p:cNvPr id="1308" name="Google Shape;1308;p32"/>
              <p:cNvSpPr/>
              <p:nvPr/>
            </p:nvSpPr>
            <p:spPr>
              <a:xfrm>
                <a:off x="6874838" y="2502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309" name="Google Shape;1309;p32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310" name="Google Shape;1310;p32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1" name="Google Shape;1311;p32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2" name="Google Shape;1312;p32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3" name="Google Shape;1313;p32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4" name="Google Shape;1314;p32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5" name="Google Shape;1315;p32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6" name="Google Shape;1316;p32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7" name="Google Shape;1317;p32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8" name="Google Shape;1318;p32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9" name="Google Shape;1319;p32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0" name="Google Shape;1320;p32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1" name="Google Shape;1321;p32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2" name="Google Shape;1322;p32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3" name="Google Shape;1323;p32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4" name="Google Shape;1324;p32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5" name="Google Shape;1325;p32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6" name="Google Shape;1326;p32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7" name="Google Shape;1327;p32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8" name="Google Shape;1328;p32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9" name="Google Shape;1329;p32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0" name="Google Shape;1330;p32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1" name="Google Shape;1331;p32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2" name="Google Shape;1332;p32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3" name="Google Shape;1333;p32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4" name="Google Shape;1334;p32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5" name="Google Shape;1335;p32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6" name="Google Shape;1336;p32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7" name="Google Shape;1337;p32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8" name="Google Shape;1338;p32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9" name="Google Shape;1339;p32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0" name="Google Shape;1340;p32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341" name="Google Shape;1341;p32"/>
          <p:cNvGrpSpPr/>
          <p:nvPr/>
        </p:nvGrpSpPr>
        <p:grpSpPr>
          <a:xfrm>
            <a:off x="-28494" y="1"/>
            <a:ext cx="9200989" cy="553852"/>
            <a:chOff x="-28494" y="-79199"/>
            <a:chExt cx="9200989" cy="553852"/>
          </a:xfrm>
        </p:grpSpPr>
        <p:sp>
          <p:nvSpPr>
            <p:cNvPr id="1342" name="Google Shape;1342;p32"/>
            <p:cNvSpPr/>
            <p:nvPr/>
          </p:nvSpPr>
          <p:spPr>
            <a:xfrm>
              <a:off x="-1856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43" name="Google Shape;1343;p32"/>
            <p:cNvGrpSpPr/>
            <p:nvPr/>
          </p:nvGrpSpPr>
          <p:grpSpPr>
            <a:xfrm rot="121553">
              <a:off x="-20945" y="-35048"/>
              <a:ext cx="2341692" cy="468456"/>
              <a:chOff x="2464109" y="-673306"/>
              <a:chExt cx="2280480" cy="456211"/>
            </a:xfrm>
          </p:grpSpPr>
          <p:sp>
            <p:nvSpPr>
              <p:cNvPr id="1344" name="Google Shape;1344;p32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5" name="Google Shape;1345;p32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6" name="Google Shape;1346;p32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7" name="Google Shape;1347;p32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8" name="Google Shape;1348;p32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9" name="Google Shape;1349;p32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0" name="Google Shape;1350;p32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1" name="Google Shape;1351;p32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2" name="Google Shape;1352;p32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3" name="Google Shape;1353;p32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4" name="Google Shape;1354;p32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5" name="Google Shape;1355;p32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6" name="Google Shape;1356;p32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7" name="Google Shape;1357;p32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8" name="Google Shape;1358;p32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9" name="Google Shape;1359;p32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0" name="Google Shape;1360;p32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1" name="Google Shape;1361;p32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2" name="Google Shape;1362;p32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3" name="Google Shape;1363;p32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4" name="Google Shape;1364;p32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5" name="Google Shape;1365;p32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6" name="Google Shape;1366;p32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7" name="Google Shape;1367;p32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8" name="Google Shape;1368;p32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9" name="Google Shape;1369;p32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0" name="Google Shape;1370;p32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1" name="Google Shape;1371;p32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2" name="Google Shape;1372;p32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3" name="Google Shape;1373;p32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4" name="Google Shape;1374;p32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75" name="Google Shape;1375;p32"/>
            <p:cNvGrpSpPr/>
            <p:nvPr/>
          </p:nvGrpSpPr>
          <p:grpSpPr>
            <a:xfrm>
              <a:off x="2254313" y="-79199"/>
              <a:ext cx="2356728" cy="550814"/>
              <a:chOff x="6848774" y="166680"/>
              <a:chExt cx="2295216" cy="536438"/>
            </a:xfrm>
          </p:grpSpPr>
          <p:sp>
            <p:nvSpPr>
              <p:cNvPr id="1376" name="Google Shape;1376;p32"/>
              <p:cNvSpPr/>
              <p:nvPr/>
            </p:nvSpPr>
            <p:spPr>
              <a:xfrm>
                <a:off x="6870796" y="250191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377" name="Google Shape;1377;p32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378" name="Google Shape;1378;p32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79" name="Google Shape;1379;p32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0" name="Google Shape;1380;p32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1" name="Google Shape;1381;p32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2" name="Google Shape;1382;p32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3" name="Google Shape;1383;p32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4" name="Google Shape;1384;p32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5" name="Google Shape;1385;p32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6" name="Google Shape;1386;p32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7" name="Google Shape;1387;p32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8" name="Google Shape;1388;p32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9" name="Google Shape;1389;p32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0" name="Google Shape;1390;p32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1" name="Google Shape;1391;p32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2" name="Google Shape;1392;p32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3" name="Google Shape;1393;p32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4" name="Google Shape;1394;p32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5" name="Google Shape;1395;p32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6" name="Google Shape;1396;p32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7" name="Google Shape;1397;p32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8" name="Google Shape;1398;p32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9" name="Google Shape;1399;p32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0" name="Google Shape;1400;p32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1" name="Google Shape;1401;p32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2" name="Google Shape;1402;p32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3" name="Google Shape;1403;p32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4" name="Google Shape;1404;p32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5" name="Google Shape;1405;p32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6" name="Google Shape;1406;p32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7" name="Google Shape;1407;p32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8" name="Google Shape;1408;p32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409" name="Google Shape;1409;p32"/>
            <p:cNvSpPr/>
            <p:nvPr/>
          </p:nvSpPr>
          <p:spPr>
            <a:xfrm>
              <a:off x="4559599" y="6478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10" name="Google Shape;1410;p32"/>
            <p:cNvGrpSpPr/>
            <p:nvPr/>
          </p:nvGrpSpPr>
          <p:grpSpPr>
            <a:xfrm rot="121553">
              <a:off x="4540509" y="-35048"/>
              <a:ext cx="2341692" cy="468456"/>
              <a:chOff x="2464109" y="-673306"/>
              <a:chExt cx="2280480" cy="456211"/>
            </a:xfrm>
          </p:grpSpPr>
          <p:sp>
            <p:nvSpPr>
              <p:cNvPr id="1411" name="Google Shape;1411;p32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2" name="Google Shape;1412;p32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3" name="Google Shape;1413;p32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4" name="Google Shape;1414;p32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5" name="Google Shape;1415;p32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6" name="Google Shape;1416;p32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7" name="Google Shape;1417;p32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8" name="Google Shape;1418;p32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9" name="Google Shape;1419;p32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0" name="Google Shape;1420;p32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1" name="Google Shape;1421;p32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2" name="Google Shape;1422;p32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3" name="Google Shape;1423;p32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4" name="Google Shape;1424;p32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5" name="Google Shape;1425;p32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6" name="Google Shape;1426;p32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7" name="Google Shape;1427;p32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8" name="Google Shape;1428;p32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9" name="Google Shape;1429;p32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0" name="Google Shape;1430;p32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1" name="Google Shape;1431;p32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2" name="Google Shape;1432;p32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3" name="Google Shape;1433;p32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4" name="Google Shape;1434;p32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5" name="Google Shape;1435;p32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6" name="Google Shape;1436;p32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7" name="Google Shape;1437;p32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8" name="Google Shape;1438;p32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9" name="Google Shape;1439;p32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0" name="Google Shape;1440;p32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1" name="Google Shape;1441;p32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42" name="Google Shape;1442;p32"/>
            <p:cNvGrpSpPr/>
            <p:nvPr/>
          </p:nvGrpSpPr>
          <p:grpSpPr>
            <a:xfrm>
              <a:off x="6815767" y="-79199"/>
              <a:ext cx="2356728" cy="550814"/>
              <a:chOff x="6848774" y="166680"/>
              <a:chExt cx="2295216" cy="536438"/>
            </a:xfrm>
          </p:grpSpPr>
          <p:sp>
            <p:nvSpPr>
              <p:cNvPr id="1443" name="Google Shape;1443;p32"/>
              <p:cNvSpPr/>
              <p:nvPr/>
            </p:nvSpPr>
            <p:spPr>
              <a:xfrm>
                <a:off x="6874838" y="2502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444" name="Google Shape;1444;p32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445" name="Google Shape;1445;p32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6" name="Google Shape;1446;p32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7" name="Google Shape;1447;p32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8" name="Google Shape;1448;p32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9" name="Google Shape;1449;p32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0" name="Google Shape;1450;p32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1" name="Google Shape;1451;p32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2" name="Google Shape;1452;p32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3" name="Google Shape;1453;p32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4" name="Google Shape;1454;p32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5" name="Google Shape;1455;p32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6" name="Google Shape;1456;p32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7" name="Google Shape;1457;p32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8" name="Google Shape;1458;p32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9" name="Google Shape;1459;p32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0" name="Google Shape;1460;p32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1" name="Google Shape;1461;p32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2" name="Google Shape;1462;p32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3" name="Google Shape;1463;p32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4" name="Google Shape;1464;p32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5" name="Google Shape;1465;p32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6" name="Google Shape;1466;p32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7" name="Google Shape;1467;p32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8" name="Google Shape;1468;p32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9" name="Google Shape;1469;p32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0" name="Google Shape;1470;p32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1" name="Google Shape;1471;p32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2" name="Google Shape;1472;p32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3" name="Google Shape;1473;p32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4" name="Google Shape;1474;p32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5" name="Google Shape;1475;p32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1476" name="Google Shape;1476;p32"/>
          <p:cNvSpPr/>
          <p:nvPr/>
        </p:nvSpPr>
        <p:spPr>
          <a:xfrm flipH="1" rot="5400000">
            <a:off x="-33536" y="236739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7" name="Google Shape;1477;p32"/>
          <p:cNvSpPr/>
          <p:nvPr/>
        </p:nvSpPr>
        <p:spPr>
          <a:xfrm flipH="1" rot="5400000">
            <a:off x="-33536" y="4075332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8" name="Google Shape;1478;p32"/>
          <p:cNvSpPr/>
          <p:nvPr/>
        </p:nvSpPr>
        <p:spPr>
          <a:xfrm flipH="1" rot="5400000">
            <a:off x="-33536" y="80529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9" name="Google Shape;1479;p32"/>
          <p:cNvSpPr/>
          <p:nvPr/>
        </p:nvSpPr>
        <p:spPr>
          <a:xfrm flipH="1" rot="-5400000">
            <a:off x="8721214" y="2513232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0" name="Google Shape;1480;p32"/>
          <p:cNvSpPr/>
          <p:nvPr/>
        </p:nvSpPr>
        <p:spPr>
          <a:xfrm flipH="1" rot="-5400000">
            <a:off x="8721214" y="805295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1" name="Google Shape;1481;p32"/>
          <p:cNvSpPr/>
          <p:nvPr/>
        </p:nvSpPr>
        <p:spPr>
          <a:xfrm flipH="1" rot="-5400000">
            <a:off x="8721214" y="4075332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">
  <p:cSld name="CUSTOM">
    <p:spTree>
      <p:nvGrpSpPr>
        <p:cNvPr id="1482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3" name="Google Shape;1483;p33"/>
          <p:cNvGrpSpPr/>
          <p:nvPr/>
        </p:nvGrpSpPr>
        <p:grpSpPr>
          <a:xfrm>
            <a:off x="-28494" y="4675776"/>
            <a:ext cx="9200989" cy="553852"/>
            <a:chOff x="-35569" y="149526"/>
            <a:chExt cx="9200989" cy="553852"/>
          </a:xfrm>
        </p:grpSpPr>
        <p:sp>
          <p:nvSpPr>
            <p:cNvPr id="1484" name="Google Shape;1484;p33"/>
            <p:cNvSpPr/>
            <p:nvPr/>
          </p:nvSpPr>
          <p:spPr>
            <a:xfrm>
              <a:off x="-8931" y="235203"/>
              <a:ext cx="2303100" cy="385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85" name="Google Shape;1485;p33"/>
            <p:cNvGrpSpPr/>
            <p:nvPr/>
          </p:nvGrpSpPr>
          <p:grpSpPr>
            <a:xfrm rot="121553">
              <a:off x="-28020" y="193677"/>
              <a:ext cx="2341692" cy="468456"/>
              <a:chOff x="2464109" y="-673306"/>
              <a:chExt cx="2280480" cy="456211"/>
            </a:xfrm>
          </p:grpSpPr>
          <p:sp>
            <p:nvSpPr>
              <p:cNvPr id="1486" name="Google Shape;1486;p33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7" name="Google Shape;1487;p33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8" name="Google Shape;1488;p33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9" name="Google Shape;1489;p33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0" name="Google Shape;1490;p33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1" name="Google Shape;1491;p33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2" name="Google Shape;1492;p33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3" name="Google Shape;1493;p33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4" name="Google Shape;1494;p33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5" name="Google Shape;1495;p33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6" name="Google Shape;1496;p33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7" name="Google Shape;1497;p33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8" name="Google Shape;1498;p33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9" name="Google Shape;1499;p33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0" name="Google Shape;1500;p33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1" name="Google Shape;1501;p33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2" name="Google Shape;1502;p33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3" name="Google Shape;1503;p33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4" name="Google Shape;1504;p33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5" name="Google Shape;1505;p33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6" name="Google Shape;1506;p33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7" name="Google Shape;1507;p33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8" name="Google Shape;1508;p33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9" name="Google Shape;1509;p33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0" name="Google Shape;1510;p33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1" name="Google Shape;1511;p33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2" name="Google Shape;1512;p33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3" name="Google Shape;1513;p33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4" name="Google Shape;1514;p33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5" name="Google Shape;1515;p33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6" name="Google Shape;1516;p33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17" name="Google Shape;1517;p33"/>
            <p:cNvGrpSpPr/>
            <p:nvPr/>
          </p:nvGrpSpPr>
          <p:grpSpPr>
            <a:xfrm>
              <a:off x="2247238" y="149526"/>
              <a:ext cx="2356728" cy="550814"/>
              <a:chOff x="6848774" y="166680"/>
              <a:chExt cx="2295216" cy="536438"/>
            </a:xfrm>
          </p:grpSpPr>
          <p:sp>
            <p:nvSpPr>
              <p:cNvPr id="1518" name="Google Shape;1518;p33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519" name="Google Shape;1519;p33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520" name="Google Shape;1520;p33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1" name="Google Shape;1521;p33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2" name="Google Shape;1522;p33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3" name="Google Shape;1523;p33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4" name="Google Shape;1524;p33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5" name="Google Shape;1525;p33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6" name="Google Shape;1526;p33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7" name="Google Shape;1527;p33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8" name="Google Shape;1528;p33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29" name="Google Shape;1529;p33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0" name="Google Shape;1530;p33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1" name="Google Shape;1531;p33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2" name="Google Shape;1532;p33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3" name="Google Shape;1533;p33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4" name="Google Shape;1534;p33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5" name="Google Shape;1535;p33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6" name="Google Shape;1536;p33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7" name="Google Shape;1537;p33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8" name="Google Shape;1538;p33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9" name="Google Shape;1539;p33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0" name="Google Shape;1540;p33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1" name="Google Shape;1541;p33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2" name="Google Shape;1542;p33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3" name="Google Shape;1543;p33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4" name="Google Shape;1544;p33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5" name="Google Shape;1545;p33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6" name="Google Shape;1546;p33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7" name="Google Shape;1547;p33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8" name="Google Shape;1548;p33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9" name="Google Shape;1549;p33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50" name="Google Shape;1550;p33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551" name="Google Shape;1551;p33"/>
            <p:cNvSpPr/>
            <p:nvPr/>
          </p:nvSpPr>
          <p:spPr>
            <a:xfrm>
              <a:off x="4552524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52" name="Google Shape;1552;p33"/>
            <p:cNvGrpSpPr/>
            <p:nvPr/>
          </p:nvGrpSpPr>
          <p:grpSpPr>
            <a:xfrm rot="121553">
              <a:off x="4533434" y="193677"/>
              <a:ext cx="2341692" cy="468456"/>
              <a:chOff x="2464109" y="-673306"/>
              <a:chExt cx="2280480" cy="456211"/>
            </a:xfrm>
          </p:grpSpPr>
          <p:sp>
            <p:nvSpPr>
              <p:cNvPr id="1553" name="Google Shape;1553;p33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4" name="Google Shape;1554;p33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5" name="Google Shape;1555;p33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6" name="Google Shape;1556;p33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7" name="Google Shape;1557;p33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8" name="Google Shape;1558;p33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9" name="Google Shape;1559;p33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0" name="Google Shape;1560;p33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1" name="Google Shape;1561;p33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2" name="Google Shape;1562;p33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3" name="Google Shape;1563;p33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4" name="Google Shape;1564;p33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5" name="Google Shape;1565;p33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6" name="Google Shape;1566;p33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7" name="Google Shape;1567;p33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8" name="Google Shape;1568;p33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9" name="Google Shape;1569;p33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0" name="Google Shape;1570;p33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1" name="Google Shape;1571;p33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2" name="Google Shape;1572;p33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3" name="Google Shape;1573;p33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4" name="Google Shape;1574;p33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5" name="Google Shape;1575;p33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6" name="Google Shape;1576;p33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7" name="Google Shape;1577;p33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8" name="Google Shape;1578;p33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9" name="Google Shape;1579;p33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0" name="Google Shape;1580;p33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1" name="Google Shape;1581;p33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2" name="Google Shape;1582;p33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3" name="Google Shape;1583;p33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84" name="Google Shape;1584;p33"/>
            <p:cNvGrpSpPr/>
            <p:nvPr/>
          </p:nvGrpSpPr>
          <p:grpSpPr>
            <a:xfrm>
              <a:off x="6808692" y="149526"/>
              <a:ext cx="2356728" cy="550814"/>
              <a:chOff x="6848774" y="166680"/>
              <a:chExt cx="2295216" cy="536438"/>
            </a:xfrm>
          </p:grpSpPr>
          <p:sp>
            <p:nvSpPr>
              <p:cNvPr id="1585" name="Google Shape;1585;p33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586" name="Google Shape;1586;p33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587" name="Google Shape;1587;p33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88" name="Google Shape;1588;p33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89" name="Google Shape;1589;p33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0" name="Google Shape;1590;p33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1" name="Google Shape;1591;p33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2" name="Google Shape;1592;p33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3" name="Google Shape;1593;p33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4" name="Google Shape;1594;p33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5" name="Google Shape;1595;p33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6" name="Google Shape;1596;p33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7" name="Google Shape;1597;p33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8" name="Google Shape;1598;p33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9" name="Google Shape;1599;p33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0" name="Google Shape;1600;p33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1" name="Google Shape;1601;p33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2" name="Google Shape;1602;p33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3" name="Google Shape;1603;p33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4" name="Google Shape;1604;p33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5" name="Google Shape;1605;p33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6" name="Google Shape;1606;p33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7" name="Google Shape;1607;p33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8" name="Google Shape;1608;p33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9" name="Google Shape;1609;p33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0" name="Google Shape;1610;p33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1" name="Google Shape;1611;p33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2" name="Google Shape;1612;p33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3" name="Google Shape;1613;p33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4" name="Google Shape;1614;p33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5" name="Google Shape;1615;p33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6" name="Google Shape;1616;p33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7" name="Google Shape;1617;p33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618" name="Google Shape;1618;p33"/>
          <p:cNvGrpSpPr/>
          <p:nvPr/>
        </p:nvGrpSpPr>
        <p:grpSpPr>
          <a:xfrm>
            <a:off x="-28494" y="-93299"/>
            <a:ext cx="9200989" cy="553852"/>
            <a:chOff x="-35569" y="149526"/>
            <a:chExt cx="9200989" cy="553852"/>
          </a:xfrm>
        </p:grpSpPr>
        <p:sp>
          <p:nvSpPr>
            <p:cNvPr id="1619" name="Google Shape;1619;p33"/>
            <p:cNvSpPr/>
            <p:nvPr/>
          </p:nvSpPr>
          <p:spPr>
            <a:xfrm>
              <a:off x="-8931" y="235203"/>
              <a:ext cx="2303100" cy="385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20" name="Google Shape;1620;p33"/>
            <p:cNvGrpSpPr/>
            <p:nvPr/>
          </p:nvGrpSpPr>
          <p:grpSpPr>
            <a:xfrm rot="121553">
              <a:off x="-28020" y="193677"/>
              <a:ext cx="2341692" cy="468456"/>
              <a:chOff x="2464109" y="-673306"/>
              <a:chExt cx="2280480" cy="456211"/>
            </a:xfrm>
          </p:grpSpPr>
          <p:sp>
            <p:nvSpPr>
              <p:cNvPr id="1621" name="Google Shape;1621;p33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2" name="Google Shape;1622;p33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3" name="Google Shape;1623;p33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4" name="Google Shape;1624;p33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5" name="Google Shape;1625;p33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6" name="Google Shape;1626;p33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7" name="Google Shape;1627;p33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8" name="Google Shape;1628;p33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9" name="Google Shape;1629;p33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0" name="Google Shape;1630;p33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1" name="Google Shape;1631;p33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2" name="Google Shape;1632;p33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3" name="Google Shape;1633;p33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4" name="Google Shape;1634;p33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5" name="Google Shape;1635;p33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6" name="Google Shape;1636;p33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7" name="Google Shape;1637;p33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8" name="Google Shape;1638;p33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9" name="Google Shape;1639;p33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0" name="Google Shape;1640;p33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1" name="Google Shape;1641;p33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2" name="Google Shape;1642;p33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3" name="Google Shape;1643;p33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4" name="Google Shape;1644;p33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5" name="Google Shape;1645;p33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6" name="Google Shape;1646;p33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7" name="Google Shape;1647;p33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8" name="Google Shape;1648;p33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9" name="Google Shape;1649;p33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0" name="Google Shape;1650;p33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1" name="Google Shape;1651;p33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52" name="Google Shape;1652;p33"/>
            <p:cNvGrpSpPr/>
            <p:nvPr/>
          </p:nvGrpSpPr>
          <p:grpSpPr>
            <a:xfrm>
              <a:off x="2247238" y="149526"/>
              <a:ext cx="2356728" cy="550814"/>
              <a:chOff x="6848774" y="166680"/>
              <a:chExt cx="2295216" cy="536438"/>
            </a:xfrm>
          </p:grpSpPr>
          <p:sp>
            <p:nvSpPr>
              <p:cNvPr id="1653" name="Google Shape;1653;p33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654" name="Google Shape;1654;p33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655" name="Google Shape;1655;p33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56" name="Google Shape;1656;p33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57" name="Google Shape;1657;p33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58" name="Google Shape;1658;p33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59" name="Google Shape;1659;p33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0" name="Google Shape;1660;p33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1" name="Google Shape;1661;p33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2" name="Google Shape;1662;p33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3" name="Google Shape;1663;p33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4" name="Google Shape;1664;p33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5" name="Google Shape;1665;p33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6" name="Google Shape;1666;p33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7" name="Google Shape;1667;p33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8" name="Google Shape;1668;p33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9" name="Google Shape;1669;p33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0" name="Google Shape;1670;p33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1" name="Google Shape;1671;p33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2" name="Google Shape;1672;p33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3" name="Google Shape;1673;p33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4" name="Google Shape;1674;p33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5" name="Google Shape;1675;p33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6" name="Google Shape;1676;p33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7" name="Google Shape;1677;p33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8" name="Google Shape;1678;p33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9" name="Google Shape;1679;p33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0" name="Google Shape;1680;p33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1" name="Google Shape;1681;p33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2" name="Google Shape;1682;p33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3" name="Google Shape;1683;p33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4" name="Google Shape;1684;p33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5" name="Google Shape;1685;p33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686" name="Google Shape;1686;p33"/>
            <p:cNvSpPr/>
            <p:nvPr/>
          </p:nvSpPr>
          <p:spPr>
            <a:xfrm>
              <a:off x="4552524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87" name="Google Shape;1687;p33"/>
            <p:cNvGrpSpPr/>
            <p:nvPr/>
          </p:nvGrpSpPr>
          <p:grpSpPr>
            <a:xfrm rot="121553">
              <a:off x="4533434" y="193677"/>
              <a:ext cx="2341692" cy="468456"/>
              <a:chOff x="2464109" y="-673306"/>
              <a:chExt cx="2280480" cy="456211"/>
            </a:xfrm>
          </p:grpSpPr>
          <p:sp>
            <p:nvSpPr>
              <p:cNvPr id="1688" name="Google Shape;1688;p33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9" name="Google Shape;1689;p33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0" name="Google Shape;1690;p33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1" name="Google Shape;1691;p33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2" name="Google Shape;1692;p33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3" name="Google Shape;1693;p33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4" name="Google Shape;1694;p33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5" name="Google Shape;1695;p33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6" name="Google Shape;1696;p33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7" name="Google Shape;1697;p33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8" name="Google Shape;1698;p33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9" name="Google Shape;1699;p33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0" name="Google Shape;1700;p33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1" name="Google Shape;1701;p33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2" name="Google Shape;1702;p33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3" name="Google Shape;1703;p33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4" name="Google Shape;1704;p33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5" name="Google Shape;1705;p33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6" name="Google Shape;1706;p33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7" name="Google Shape;1707;p33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8" name="Google Shape;1708;p33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9" name="Google Shape;1709;p33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0" name="Google Shape;1710;p33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1" name="Google Shape;1711;p33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2" name="Google Shape;1712;p33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3" name="Google Shape;1713;p33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4" name="Google Shape;1714;p33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5" name="Google Shape;1715;p33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6" name="Google Shape;1716;p33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7" name="Google Shape;1717;p33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8" name="Google Shape;1718;p33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19" name="Google Shape;1719;p33"/>
            <p:cNvGrpSpPr/>
            <p:nvPr/>
          </p:nvGrpSpPr>
          <p:grpSpPr>
            <a:xfrm>
              <a:off x="6808692" y="149526"/>
              <a:ext cx="2356728" cy="550814"/>
              <a:chOff x="6848774" y="166680"/>
              <a:chExt cx="2295216" cy="536438"/>
            </a:xfrm>
          </p:grpSpPr>
          <p:sp>
            <p:nvSpPr>
              <p:cNvPr id="1720" name="Google Shape;1720;p33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721" name="Google Shape;1721;p33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722" name="Google Shape;1722;p33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3" name="Google Shape;1723;p33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4" name="Google Shape;1724;p33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5" name="Google Shape;1725;p33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6" name="Google Shape;1726;p33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7" name="Google Shape;1727;p33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8" name="Google Shape;1728;p33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9" name="Google Shape;1729;p33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0" name="Google Shape;1730;p33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1" name="Google Shape;1731;p33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2" name="Google Shape;1732;p33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3" name="Google Shape;1733;p33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4" name="Google Shape;1734;p33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5" name="Google Shape;1735;p33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6" name="Google Shape;1736;p33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7" name="Google Shape;1737;p33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8" name="Google Shape;1738;p33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9" name="Google Shape;1739;p33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0" name="Google Shape;1740;p33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1" name="Google Shape;1741;p33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2" name="Google Shape;1742;p33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3" name="Google Shape;1743;p33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4" name="Google Shape;1744;p33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5" name="Google Shape;1745;p33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6" name="Google Shape;1746;p33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7" name="Google Shape;1747;p33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8" name="Google Shape;1748;p33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9" name="Google Shape;1749;p33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50" name="Google Shape;1750;p33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51" name="Google Shape;1751;p33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52" name="Google Shape;1752;p33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1">
    <p:spTree>
      <p:nvGrpSpPr>
        <p:cNvPr id="1753" name="Shape 1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4" name="Google Shape;1754;p34"/>
          <p:cNvGrpSpPr/>
          <p:nvPr/>
        </p:nvGrpSpPr>
        <p:grpSpPr>
          <a:xfrm flipH="1" rot="-5400000">
            <a:off x="-2967045" y="2384429"/>
            <a:ext cx="6222629" cy="374625"/>
            <a:chOff x="-35569" y="149526"/>
            <a:chExt cx="9200989" cy="553852"/>
          </a:xfrm>
        </p:grpSpPr>
        <p:sp>
          <p:nvSpPr>
            <p:cNvPr id="1755" name="Google Shape;1755;p34"/>
            <p:cNvSpPr/>
            <p:nvPr/>
          </p:nvSpPr>
          <p:spPr>
            <a:xfrm>
              <a:off x="-8931" y="235203"/>
              <a:ext cx="2303100" cy="385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56" name="Google Shape;1756;p34"/>
            <p:cNvGrpSpPr/>
            <p:nvPr/>
          </p:nvGrpSpPr>
          <p:grpSpPr>
            <a:xfrm rot="121553">
              <a:off x="-28020" y="193677"/>
              <a:ext cx="2341692" cy="468456"/>
              <a:chOff x="2464109" y="-673306"/>
              <a:chExt cx="2280480" cy="456211"/>
            </a:xfrm>
          </p:grpSpPr>
          <p:sp>
            <p:nvSpPr>
              <p:cNvPr id="1757" name="Google Shape;1757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8" name="Google Shape;1758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9" name="Google Shape;1759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0" name="Google Shape;1760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1" name="Google Shape;1761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2" name="Google Shape;1762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3" name="Google Shape;1763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4" name="Google Shape;1764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5" name="Google Shape;1765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6" name="Google Shape;1766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7" name="Google Shape;1767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8" name="Google Shape;1768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9" name="Google Shape;1769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0" name="Google Shape;1770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1" name="Google Shape;1771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2" name="Google Shape;1772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3" name="Google Shape;1773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4" name="Google Shape;1774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5" name="Google Shape;1775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6" name="Google Shape;1776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7" name="Google Shape;1777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8" name="Google Shape;1778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9" name="Google Shape;1779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0" name="Google Shape;1780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1" name="Google Shape;1781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2" name="Google Shape;1782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3" name="Google Shape;1783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4" name="Google Shape;1784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5" name="Google Shape;1785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6" name="Google Shape;1786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7" name="Google Shape;1787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8" name="Google Shape;1788;p34"/>
            <p:cNvGrpSpPr/>
            <p:nvPr/>
          </p:nvGrpSpPr>
          <p:grpSpPr>
            <a:xfrm>
              <a:off x="2247238" y="149526"/>
              <a:ext cx="2356728" cy="550814"/>
              <a:chOff x="6848774" y="166680"/>
              <a:chExt cx="2295216" cy="536438"/>
            </a:xfrm>
          </p:grpSpPr>
          <p:sp>
            <p:nvSpPr>
              <p:cNvPr id="1789" name="Google Shape;1789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790" name="Google Shape;1790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791" name="Google Shape;1791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2" name="Google Shape;1792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3" name="Google Shape;1793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4" name="Google Shape;1794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5" name="Google Shape;1795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6" name="Google Shape;1796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7" name="Google Shape;1797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8" name="Google Shape;1798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9" name="Google Shape;1799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0" name="Google Shape;1800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1" name="Google Shape;1801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2" name="Google Shape;1802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3" name="Google Shape;1803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4" name="Google Shape;1804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5" name="Google Shape;1805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6" name="Google Shape;1806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7" name="Google Shape;1807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8" name="Google Shape;1808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9" name="Google Shape;1809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0" name="Google Shape;1810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1" name="Google Shape;1811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2" name="Google Shape;1812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3" name="Google Shape;1813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4" name="Google Shape;1814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5" name="Google Shape;1815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6" name="Google Shape;1816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7" name="Google Shape;1817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8" name="Google Shape;1818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9" name="Google Shape;1819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20" name="Google Shape;1820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21" name="Google Shape;1821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822" name="Google Shape;1822;p34"/>
            <p:cNvSpPr/>
            <p:nvPr/>
          </p:nvSpPr>
          <p:spPr>
            <a:xfrm>
              <a:off x="4552524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23" name="Google Shape;1823;p34"/>
            <p:cNvGrpSpPr/>
            <p:nvPr/>
          </p:nvGrpSpPr>
          <p:grpSpPr>
            <a:xfrm rot="121553">
              <a:off x="4533434" y="193677"/>
              <a:ext cx="2341692" cy="468456"/>
              <a:chOff x="2464109" y="-673306"/>
              <a:chExt cx="2280480" cy="456211"/>
            </a:xfrm>
          </p:grpSpPr>
          <p:sp>
            <p:nvSpPr>
              <p:cNvPr id="1824" name="Google Shape;1824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5" name="Google Shape;1825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6" name="Google Shape;1826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7" name="Google Shape;1827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8" name="Google Shape;1828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9" name="Google Shape;1829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0" name="Google Shape;1830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1" name="Google Shape;1831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2" name="Google Shape;1832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3" name="Google Shape;1833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4" name="Google Shape;1834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5" name="Google Shape;1835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6" name="Google Shape;1836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7" name="Google Shape;1837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8" name="Google Shape;1838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9" name="Google Shape;1839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0" name="Google Shape;1840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1" name="Google Shape;1841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2" name="Google Shape;1842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3" name="Google Shape;1843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4" name="Google Shape;1844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5" name="Google Shape;1845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6" name="Google Shape;1846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7" name="Google Shape;1847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8" name="Google Shape;1848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9" name="Google Shape;1849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0" name="Google Shape;1850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1" name="Google Shape;1851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2" name="Google Shape;1852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3" name="Google Shape;1853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4" name="Google Shape;1854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55" name="Google Shape;1855;p34"/>
            <p:cNvGrpSpPr/>
            <p:nvPr/>
          </p:nvGrpSpPr>
          <p:grpSpPr>
            <a:xfrm>
              <a:off x="6808692" y="149526"/>
              <a:ext cx="2356728" cy="550814"/>
              <a:chOff x="6848774" y="166680"/>
              <a:chExt cx="2295216" cy="536438"/>
            </a:xfrm>
          </p:grpSpPr>
          <p:sp>
            <p:nvSpPr>
              <p:cNvPr id="1856" name="Google Shape;1856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857" name="Google Shape;1857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858" name="Google Shape;1858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59" name="Google Shape;1859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0" name="Google Shape;1860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1" name="Google Shape;1861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2" name="Google Shape;1862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3" name="Google Shape;1863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4" name="Google Shape;1864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5" name="Google Shape;1865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6" name="Google Shape;1866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7" name="Google Shape;1867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8" name="Google Shape;1868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9" name="Google Shape;1869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0" name="Google Shape;1870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1" name="Google Shape;1871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2" name="Google Shape;1872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3" name="Google Shape;1873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4" name="Google Shape;1874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5" name="Google Shape;1875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6" name="Google Shape;1876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7" name="Google Shape;1877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8" name="Google Shape;1878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79" name="Google Shape;1879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0" name="Google Shape;1880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1" name="Google Shape;1881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2" name="Google Shape;1882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3" name="Google Shape;1883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4" name="Google Shape;1884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5" name="Google Shape;1885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6" name="Google Shape;1886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7" name="Google Shape;1887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8" name="Google Shape;1888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889" name="Google Shape;1889;p34"/>
          <p:cNvGrpSpPr/>
          <p:nvPr/>
        </p:nvGrpSpPr>
        <p:grpSpPr>
          <a:xfrm rot="-5400000">
            <a:off x="-2707245" y="2384429"/>
            <a:ext cx="6222629" cy="374625"/>
            <a:chOff x="-35569" y="149526"/>
            <a:chExt cx="9200989" cy="553852"/>
          </a:xfrm>
        </p:grpSpPr>
        <p:sp>
          <p:nvSpPr>
            <p:cNvPr id="1890" name="Google Shape;1890;p34"/>
            <p:cNvSpPr/>
            <p:nvPr/>
          </p:nvSpPr>
          <p:spPr>
            <a:xfrm>
              <a:off x="-8931" y="235203"/>
              <a:ext cx="2303100" cy="385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91" name="Google Shape;1891;p34"/>
            <p:cNvGrpSpPr/>
            <p:nvPr/>
          </p:nvGrpSpPr>
          <p:grpSpPr>
            <a:xfrm rot="121553">
              <a:off x="-28020" y="193677"/>
              <a:ext cx="2341692" cy="468456"/>
              <a:chOff x="2464109" y="-673306"/>
              <a:chExt cx="2280480" cy="456211"/>
            </a:xfrm>
          </p:grpSpPr>
          <p:sp>
            <p:nvSpPr>
              <p:cNvPr id="1892" name="Google Shape;1892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3" name="Google Shape;1893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4" name="Google Shape;1894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5" name="Google Shape;1895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6" name="Google Shape;1896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7" name="Google Shape;1897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8" name="Google Shape;1898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9" name="Google Shape;1899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0" name="Google Shape;1900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1" name="Google Shape;1901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2" name="Google Shape;1902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3" name="Google Shape;1903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4" name="Google Shape;1904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5" name="Google Shape;1905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6" name="Google Shape;1906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7" name="Google Shape;1907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8" name="Google Shape;1908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9" name="Google Shape;1909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0" name="Google Shape;1910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1" name="Google Shape;1911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2" name="Google Shape;1912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3" name="Google Shape;1913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4" name="Google Shape;1914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5" name="Google Shape;1915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6" name="Google Shape;1916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7" name="Google Shape;1917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8" name="Google Shape;1918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9" name="Google Shape;1919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0" name="Google Shape;1920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1" name="Google Shape;1921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2" name="Google Shape;1922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23" name="Google Shape;1923;p34"/>
            <p:cNvGrpSpPr/>
            <p:nvPr/>
          </p:nvGrpSpPr>
          <p:grpSpPr>
            <a:xfrm>
              <a:off x="2247238" y="149526"/>
              <a:ext cx="2356728" cy="550814"/>
              <a:chOff x="6848774" y="166680"/>
              <a:chExt cx="2295216" cy="536438"/>
            </a:xfrm>
          </p:grpSpPr>
          <p:sp>
            <p:nvSpPr>
              <p:cNvPr id="1924" name="Google Shape;1924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925" name="Google Shape;1925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926" name="Google Shape;1926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27" name="Google Shape;1927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28" name="Google Shape;1928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29" name="Google Shape;1929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0" name="Google Shape;1930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1" name="Google Shape;1931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2" name="Google Shape;1932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3" name="Google Shape;1933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4" name="Google Shape;1934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5" name="Google Shape;1935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6" name="Google Shape;1936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7" name="Google Shape;1937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8" name="Google Shape;1938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39" name="Google Shape;1939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0" name="Google Shape;1940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1" name="Google Shape;1941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2" name="Google Shape;1942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3" name="Google Shape;1943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4" name="Google Shape;1944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5" name="Google Shape;1945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6" name="Google Shape;1946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7" name="Google Shape;1947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8" name="Google Shape;1948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49" name="Google Shape;1949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0" name="Google Shape;1950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1" name="Google Shape;1951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2" name="Google Shape;1952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3" name="Google Shape;1953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4" name="Google Shape;1954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5" name="Google Shape;1955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6" name="Google Shape;1956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957" name="Google Shape;1957;p34"/>
            <p:cNvSpPr/>
            <p:nvPr/>
          </p:nvSpPr>
          <p:spPr>
            <a:xfrm>
              <a:off x="4552524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58" name="Google Shape;1958;p34"/>
            <p:cNvGrpSpPr/>
            <p:nvPr/>
          </p:nvGrpSpPr>
          <p:grpSpPr>
            <a:xfrm rot="121553">
              <a:off x="4533434" y="193677"/>
              <a:ext cx="2341692" cy="468456"/>
              <a:chOff x="2464109" y="-673306"/>
              <a:chExt cx="2280480" cy="456211"/>
            </a:xfrm>
          </p:grpSpPr>
          <p:sp>
            <p:nvSpPr>
              <p:cNvPr id="1959" name="Google Shape;1959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0" name="Google Shape;1960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1" name="Google Shape;1961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2" name="Google Shape;1962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3" name="Google Shape;1963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4" name="Google Shape;1964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5" name="Google Shape;1965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6" name="Google Shape;1966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7" name="Google Shape;1967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8" name="Google Shape;1968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9" name="Google Shape;1969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0" name="Google Shape;1970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1" name="Google Shape;1971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2" name="Google Shape;1972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3" name="Google Shape;1973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4" name="Google Shape;1974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5" name="Google Shape;1975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6" name="Google Shape;1976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7" name="Google Shape;1977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8" name="Google Shape;1978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9" name="Google Shape;1979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0" name="Google Shape;1980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1" name="Google Shape;1981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2" name="Google Shape;1982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3" name="Google Shape;1983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4" name="Google Shape;1984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5" name="Google Shape;1985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6" name="Google Shape;1986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7" name="Google Shape;1987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8" name="Google Shape;1988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9" name="Google Shape;1989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90" name="Google Shape;1990;p34"/>
            <p:cNvGrpSpPr/>
            <p:nvPr/>
          </p:nvGrpSpPr>
          <p:grpSpPr>
            <a:xfrm>
              <a:off x="6808692" y="149526"/>
              <a:ext cx="2356728" cy="550814"/>
              <a:chOff x="6848774" y="166680"/>
              <a:chExt cx="2295216" cy="536438"/>
            </a:xfrm>
          </p:grpSpPr>
          <p:sp>
            <p:nvSpPr>
              <p:cNvPr id="1991" name="Google Shape;1991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992" name="Google Shape;1992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1993" name="Google Shape;1993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4" name="Google Shape;1994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5" name="Google Shape;1995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6" name="Google Shape;1996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7" name="Google Shape;1997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8" name="Google Shape;1998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9" name="Google Shape;1999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0" name="Google Shape;2000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1" name="Google Shape;2001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2" name="Google Shape;2002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3" name="Google Shape;2003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4" name="Google Shape;2004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5" name="Google Shape;2005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6" name="Google Shape;2006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7" name="Google Shape;2007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8" name="Google Shape;2008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09" name="Google Shape;2009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0" name="Google Shape;2010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1" name="Google Shape;2011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2" name="Google Shape;2012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3" name="Google Shape;2013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4" name="Google Shape;2014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5" name="Google Shape;2015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6" name="Google Shape;2016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7" name="Google Shape;2017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8" name="Google Shape;2018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9" name="Google Shape;2019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0" name="Google Shape;2020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1" name="Google Shape;2021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2" name="Google Shape;2022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3" name="Google Shape;2023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2024" name="Google Shape;2024;p34"/>
          <p:cNvGrpSpPr/>
          <p:nvPr/>
        </p:nvGrpSpPr>
        <p:grpSpPr>
          <a:xfrm flipH="1" rot="-5400000">
            <a:off x="5643005" y="2384441"/>
            <a:ext cx="6222629" cy="374625"/>
            <a:chOff x="-35569" y="149526"/>
            <a:chExt cx="9200989" cy="553852"/>
          </a:xfrm>
        </p:grpSpPr>
        <p:sp>
          <p:nvSpPr>
            <p:cNvPr id="2025" name="Google Shape;2025;p34"/>
            <p:cNvSpPr/>
            <p:nvPr/>
          </p:nvSpPr>
          <p:spPr>
            <a:xfrm>
              <a:off x="-8931" y="235203"/>
              <a:ext cx="2303100" cy="385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26" name="Google Shape;2026;p34"/>
            <p:cNvGrpSpPr/>
            <p:nvPr/>
          </p:nvGrpSpPr>
          <p:grpSpPr>
            <a:xfrm rot="121553">
              <a:off x="-28020" y="193677"/>
              <a:ext cx="2341692" cy="468456"/>
              <a:chOff x="2464109" y="-673306"/>
              <a:chExt cx="2280480" cy="456211"/>
            </a:xfrm>
          </p:grpSpPr>
          <p:sp>
            <p:nvSpPr>
              <p:cNvPr id="2027" name="Google Shape;2027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8" name="Google Shape;2028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9" name="Google Shape;2029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0" name="Google Shape;2030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1" name="Google Shape;2031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2" name="Google Shape;2032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3" name="Google Shape;2033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4" name="Google Shape;2034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5" name="Google Shape;2035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6" name="Google Shape;2036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7" name="Google Shape;2037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8" name="Google Shape;2038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9" name="Google Shape;2039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0" name="Google Shape;2040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1" name="Google Shape;2041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2" name="Google Shape;2042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3" name="Google Shape;2043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4" name="Google Shape;2044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5" name="Google Shape;2045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6" name="Google Shape;2046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7" name="Google Shape;2047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8" name="Google Shape;2048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9" name="Google Shape;2049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0" name="Google Shape;2050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1" name="Google Shape;2051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2" name="Google Shape;2052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3" name="Google Shape;2053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4" name="Google Shape;2054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5" name="Google Shape;2055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6" name="Google Shape;2056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7" name="Google Shape;2057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58" name="Google Shape;2058;p34"/>
            <p:cNvGrpSpPr/>
            <p:nvPr/>
          </p:nvGrpSpPr>
          <p:grpSpPr>
            <a:xfrm>
              <a:off x="2247238" y="149526"/>
              <a:ext cx="2356728" cy="550814"/>
              <a:chOff x="6848774" y="166680"/>
              <a:chExt cx="2295216" cy="536438"/>
            </a:xfrm>
          </p:grpSpPr>
          <p:sp>
            <p:nvSpPr>
              <p:cNvPr id="2059" name="Google Shape;2059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060" name="Google Shape;2060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2061" name="Google Shape;2061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2" name="Google Shape;2062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3" name="Google Shape;2063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4" name="Google Shape;2064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5" name="Google Shape;2065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6" name="Google Shape;2066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7" name="Google Shape;2067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8" name="Google Shape;2068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9" name="Google Shape;2069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0" name="Google Shape;2070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1" name="Google Shape;2071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2" name="Google Shape;2072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3" name="Google Shape;2073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4" name="Google Shape;2074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5" name="Google Shape;2075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6" name="Google Shape;2076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7" name="Google Shape;2077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8" name="Google Shape;2078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9" name="Google Shape;2079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0" name="Google Shape;2080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1" name="Google Shape;2081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2" name="Google Shape;2082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3" name="Google Shape;2083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4" name="Google Shape;2084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5" name="Google Shape;2085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6" name="Google Shape;2086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7" name="Google Shape;2087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8" name="Google Shape;2088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9" name="Google Shape;2089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90" name="Google Shape;2090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91" name="Google Shape;2091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2092" name="Google Shape;2092;p34"/>
            <p:cNvSpPr/>
            <p:nvPr/>
          </p:nvSpPr>
          <p:spPr>
            <a:xfrm>
              <a:off x="4552524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93" name="Google Shape;2093;p34"/>
            <p:cNvGrpSpPr/>
            <p:nvPr/>
          </p:nvGrpSpPr>
          <p:grpSpPr>
            <a:xfrm rot="121553">
              <a:off x="4533434" y="193677"/>
              <a:ext cx="2341692" cy="468456"/>
              <a:chOff x="2464109" y="-673306"/>
              <a:chExt cx="2280480" cy="456211"/>
            </a:xfrm>
          </p:grpSpPr>
          <p:sp>
            <p:nvSpPr>
              <p:cNvPr id="2094" name="Google Shape;2094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5" name="Google Shape;2095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6" name="Google Shape;2096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7" name="Google Shape;2097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8" name="Google Shape;2098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9" name="Google Shape;2099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0" name="Google Shape;2100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1" name="Google Shape;2101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2" name="Google Shape;2102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3" name="Google Shape;2103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4" name="Google Shape;2104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5" name="Google Shape;2105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6" name="Google Shape;2106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7" name="Google Shape;2107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8" name="Google Shape;2108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9" name="Google Shape;2109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0" name="Google Shape;2110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1" name="Google Shape;2111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2" name="Google Shape;2112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3" name="Google Shape;2113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4" name="Google Shape;2114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5" name="Google Shape;2115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6" name="Google Shape;2116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7" name="Google Shape;2117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8" name="Google Shape;2118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9" name="Google Shape;2119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0" name="Google Shape;2120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1" name="Google Shape;2121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2" name="Google Shape;2122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3" name="Google Shape;2123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4" name="Google Shape;2124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25" name="Google Shape;2125;p34"/>
            <p:cNvGrpSpPr/>
            <p:nvPr/>
          </p:nvGrpSpPr>
          <p:grpSpPr>
            <a:xfrm>
              <a:off x="6808692" y="149526"/>
              <a:ext cx="2356728" cy="550814"/>
              <a:chOff x="6848774" y="166680"/>
              <a:chExt cx="2295216" cy="536438"/>
            </a:xfrm>
          </p:grpSpPr>
          <p:sp>
            <p:nvSpPr>
              <p:cNvPr id="2126" name="Google Shape;2126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127" name="Google Shape;2127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2128" name="Google Shape;2128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29" name="Google Shape;2129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0" name="Google Shape;2130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1" name="Google Shape;2131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2" name="Google Shape;2132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3" name="Google Shape;2133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4" name="Google Shape;2134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5" name="Google Shape;2135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6" name="Google Shape;2136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7" name="Google Shape;2137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8" name="Google Shape;2138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39" name="Google Shape;2139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0" name="Google Shape;2140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1" name="Google Shape;2141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2" name="Google Shape;2142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3" name="Google Shape;2143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4" name="Google Shape;2144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5" name="Google Shape;2145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6" name="Google Shape;2146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7" name="Google Shape;2147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8" name="Google Shape;2148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9" name="Google Shape;2149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0" name="Google Shape;2150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1" name="Google Shape;2151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2" name="Google Shape;2152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3" name="Google Shape;2153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4" name="Google Shape;2154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5" name="Google Shape;2155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6" name="Google Shape;2156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7" name="Google Shape;2157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8" name="Google Shape;2158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2159" name="Google Shape;2159;p34"/>
          <p:cNvGrpSpPr/>
          <p:nvPr/>
        </p:nvGrpSpPr>
        <p:grpSpPr>
          <a:xfrm rot="-5400000">
            <a:off x="5902805" y="2384441"/>
            <a:ext cx="6222629" cy="374625"/>
            <a:chOff x="-35569" y="149526"/>
            <a:chExt cx="9200989" cy="553852"/>
          </a:xfrm>
        </p:grpSpPr>
        <p:sp>
          <p:nvSpPr>
            <p:cNvPr id="2160" name="Google Shape;2160;p34"/>
            <p:cNvSpPr/>
            <p:nvPr/>
          </p:nvSpPr>
          <p:spPr>
            <a:xfrm>
              <a:off x="-8931" y="235203"/>
              <a:ext cx="2303100" cy="385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61" name="Google Shape;2161;p34"/>
            <p:cNvGrpSpPr/>
            <p:nvPr/>
          </p:nvGrpSpPr>
          <p:grpSpPr>
            <a:xfrm rot="121553">
              <a:off x="-28020" y="193677"/>
              <a:ext cx="2341692" cy="468456"/>
              <a:chOff x="2464109" y="-673306"/>
              <a:chExt cx="2280480" cy="456211"/>
            </a:xfrm>
          </p:grpSpPr>
          <p:sp>
            <p:nvSpPr>
              <p:cNvPr id="2162" name="Google Shape;2162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3" name="Google Shape;2163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4" name="Google Shape;2164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5" name="Google Shape;2165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6" name="Google Shape;2166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7" name="Google Shape;2167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8" name="Google Shape;2168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9" name="Google Shape;2169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0" name="Google Shape;2170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1" name="Google Shape;2171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2" name="Google Shape;2172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3" name="Google Shape;2173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4" name="Google Shape;2174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5" name="Google Shape;2175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6" name="Google Shape;2176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7" name="Google Shape;2177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8" name="Google Shape;2178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9" name="Google Shape;2179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0" name="Google Shape;2180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1" name="Google Shape;2181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2" name="Google Shape;2182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3" name="Google Shape;2183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4" name="Google Shape;2184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5" name="Google Shape;2185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6" name="Google Shape;2186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7" name="Google Shape;2187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8" name="Google Shape;2188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9" name="Google Shape;2189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0" name="Google Shape;2190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1" name="Google Shape;2191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2" name="Google Shape;2192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3" name="Google Shape;2193;p34"/>
            <p:cNvGrpSpPr/>
            <p:nvPr/>
          </p:nvGrpSpPr>
          <p:grpSpPr>
            <a:xfrm>
              <a:off x="2247238" y="149526"/>
              <a:ext cx="2356728" cy="550814"/>
              <a:chOff x="6848774" y="166680"/>
              <a:chExt cx="2295216" cy="536438"/>
            </a:xfrm>
          </p:grpSpPr>
          <p:sp>
            <p:nvSpPr>
              <p:cNvPr id="2194" name="Google Shape;2194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195" name="Google Shape;2195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2196" name="Google Shape;2196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97" name="Google Shape;2197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98" name="Google Shape;2198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99" name="Google Shape;2199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0" name="Google Shape;2200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1" name="Google Shape;2201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2" name="Google Shape;2202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3" name="Google Shape;2203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4" name="Google Shape;2204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5" name="Google Shape;2205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6" name="Google Shape;2206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7" name="Google Shape;2207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8" name="Google Shape;2208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09" name="Google Shape;2209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0" name="Google Shape;2210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1" name="Google Shape;2211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2" name="Google Shape;2212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3" name="Google Shape;2213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4" name="Google Shape;2214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5" name="Google Shape;2215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6" name="Google Shape;2216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7" name="Google Shape;2217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8" name="Google Shape;2218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19" name="Google Shape;2219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0" name="Google Shape;2220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1" name="Google Shape;2221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2" name="Google Shape;2222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3" name="Google Shape;2223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4" name="Google Shape;2224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5" name="Google Shape;2225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6" name="Google Shape;2226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2227" name="Google Shape;2227;p34"/>
            <p:cNvSpPr/>
            <p:nvPr/>
          </p:nvSpPr>
          <p:spPr>
            <a:xfrm>
              <a:off x="4552524" y="235203"/>
              <a:ext cx="2303100" cy="385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228" name="Google Shape;2228;p34"/>
            <p:cNvGrpSpPr/>
            <p:nvPr/>
          </p:nvGrpSpPr>
          <p:grpSpPr>
            <a:xfrm rot="121553">
              <a:off x="4533434" y="193677"/>
              <a:ext cx="2341692" cy="468456"/>
              <a:chOff x="2464109" y="-673306"/>
              <a:chExt cx="2280480" cy="456211"/>
            </a:xfrm>
          </p:grpSpPr>
          <p:sp>
            <p:nvSpPr>
              <p:cNvPr id="2229" name="Google Shape;2229;p34"/>
              <p:cNvSpPr/>
              <p:nvPr/>
            </p:nvSpPr>
            <p:spPr>
              <a:xfrm rot="1555928">
                <a:off x="2480499" y="-440240"/>
                <a:ext cx="80199" cy="93424"/>
              </a:xfrm>
              <a:custGeom>
                <a:rect b="b" l="l" r="r" t="t"/>
                <a:pathLst>
                  <a:path extrusionOk="0" h="3737" w="3208">
                    <a:moveTo>
                      <a:pt x="0" y="0"/>
                    </a:moveTo>
                    <a:lnTo>
                      <a:pt x="1976" y="3736"/>
                    </a:lnTo>
                    <a:lnTo>
                      <a:pt x="3208" y="6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0" name="Google Shape;2230;p34"/>
              <p:cNvSpPr/>
              <p:nvPr/>
            </p:nvSpPr>
            <p:spPr>
              <a:xfrm rot="1555928">
                <a:off x="2517137" y="-364340"/>
                <a:ext cx="175998" cy="112998"/>
              </a:xfrm>
              <a:custGeom>
                <a:rect b="b" l="l" r="r" t="t"/>
                <a:pathLst>
                  <a:path extrusionOk="0" h="4520" w="7040">
                    <a:moveTo>
                      <a:pt x="1643" y="1"/>
                    </a:moveTo>
                    <a:lnTo>
                      <a:pt x="0" y="3751"/>
                    </a:lnTo>
                    <a:lnTo>
                      <a:pt x="407" y="4519"/>
                    </a:lnTo>
                    <a:lnTo>
                      <a:pt x="7040" y="1011"/>
                    </a:lnTo>
                    <a:lnTo>
                      <a:pt x="164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1" name="Google Shape;2231;p34"/>
              <p:cNvSpPr/>
              <p:nvPr/>
            </p:nvSpPr>
            <p:spPr>
              <a:xfrm rot="1555928">
                <a:off x="2505088" y="-572612"/>
                <a:ext cx="165848" cy="125748"/>
              </a:xfrm>
              <a:custGeom>
                <a:rect b="b" l="l" r="r" t="t"/>
                <a:pathLst>
                  <a:path extrusionOk="0" h="5030" w="6634">
                    <a:moveTo>
                      <a:pt x="6633" y="1"/>
                    </a:moveTo>
                    <a:lnTo>
                      <a:pt x="0" y="3509"/>
                    </a:lnTo>
                    <a:lnTo>
                      <a:pt x="406" y="4276"/>
                    </a:lnTo>
                    <a:lnTo>
                      <a:pt x="4430" y="5030"/>
                    </a:lnTo>
                    <a:lnTo>
                      <a:pt x="663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2" name="Google Shape;2232;p34"/>
              <p:cNvSpPr/>
              <p:nvPr/>
            </p:nvSpPr>
            <p:spPr>
              <a:xfrm rot="1555928">
                <a:off x="2621432" y="-504625"/>
                <a:ext cx="229472" cy="193172"/>
              </a:xfrm>
              <a:custGeom>
                <a:rect b="b" l="l" r="r" t="t"/>
                <a:pathLst>
                  <a:path extrusionOk="0" h="7727" w="9179">
                    <a:moveTo>
                      <a:pt x="2546" y="1"/>
                    </a:moveTo>
                    <a:lnTo>
                      <a:pt x="0" y="6292"/>
                    </a:lnTo>
                    <a:lnTo>
                      <a:pt x="6632" y="7727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3" name="Google Shape;2233;p34"/>
              <p:cNvSpPr/>
              <p:nvPr/>
            </p:nvSpPr>
            <p:spPr>
              <a:xfrm rot="1555928">
                <a:off x="2797437" y="-37808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600" y="1011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4" name="Google Shape;2234;p34"/>
              <p:cNvSpPr/>
              <p:nvPr/>
            </p:nvSpPr>
            <p:spPr>
              <a:xfrm rot="1555928">
                <a:off x="2778514" y="-58794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0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5" name="Google Shape;2235;p34"/>
              <p:cNvSpPr/>
              <p:nvPr/>
            </p:nvSpPr>
            <p:spPr>
              <a:xfrm rot="1555928">
                <a:off x="2917815" y="-514637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1"/>
                    </a:moveTo>
                    <a:lnTo>
                      <a:pt x="0" y="6290"/>
                    </a:lnTo>
                    <a:lnTo>
                      <a:pt x="6632" y="7725"/>
                    </a:lnTo>
                    <a:lnTo>
                      <a:pt x="9179" y="1436"/>
                    </a:lnTo>
                    <a:lnTo>
                      <a:pt x="2546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6" name="Google Shape;2236;p34"/>
              <p:cNvSpPr/>
              <p:nvPr/>
            </p:nvSpPr>
            <p:spPr>
              <a:xfrm rot="1555928">
                <a:off x="3093819" y="-388092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2203" y="0"/>
                    </a:moveTo>
                    <a:lnTo>
                      <a:pt x="0" y="5029"/>
                    </a:lnTo>
                    <a:lnTo>
                      <a:pt x="7600" y="1010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7" name="Google Shape;2237;p34"/>
              <p:cNvSpPr/>
              <p:nvPr/>
            </p:nvSpPr>
            <p:spPr>
              <a:xfrm rot="1555928">
                <a:off x="3074908" y="-597975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1"/>
                    </a:moveTo>
                    <a:lnTo>
                      <a:pt x="1" y="4020"/>
                    </a:lnTo>
                    <a:lnTo>
                      <a:pt x="5397" y="5030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8" name="Google Shape;2238;p34"/>
              <p:cNvSpPr/>
              <p:nvPr/>
            </p:nvSpPr>
            <p:spPr>
              <a:xfrm rot="1555928">
                <a:off x="3214203" y="-524672"/>
                <a:ext cx="229472" cy="193147"/>
              </a:xfrm>
              <a:custGeom>
                <a:rect b="b" l="l" r="r" t="t"/>
                <a:pathLst>
                  <a:path extrusionOk="0" h="7726" w="9179">
                    <a:moveTo>
                      <a:pt x="2546" y="0"/>
                    </a:moveTo>
                    <a:lnTo>
                      <a:pt x="0" y="6290"/>
                    </a:lnTo>
                    <a:lnTo>
                      <a:pt x="6632" y="7726"/>
                    </a:lnTo>
                    <a:lnTo>
                      <a:pt x="9178" y="1435"/>
                    </a:lnTo>
                    <a:lnTo>
                      <a:pt x="2546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9" name="Google Shape;2239;p34"/>
              <p:cNvSpPr/>
              <p:nvPr/>
            </p:nvSpPr>
            <p:spPr>
              <a:xfrm rot="1555928">
                <a:off x="3390213" y="-398150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1"/>
                    </a:moveTo>
                    <a:lnTo>
                      <a:pt x="0" y="5031"/>
                    </a:lnTo>
                    <a:lnTo>
                      <a:pt x="0" y="5031"/>
                    </a:lnTo>
                    <a:lnTo>
                      <a:pt x="7599" y="1011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0" name="Google Shape;2240;p34"/>
              <p:cNvSpPr/>
              <p:nvPr/>
            </p:nvSpPr>
            <p:spPr>
              <a:xfrm rot="1555928">
                <a:off x="3371290" y="-608011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7600" y="1"/>
                    </a:moveTo>
                    <a:lnTo>
                      <a:pt x="0" y="4020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1" name="Google Shape;2241;p34"/>
              <p:cNvSpPr/>
              <p:nvPr/>
            </p:nvSpPr>
            <p:spPr>
              <a:xfrm rot="1555928">
                <a:off x="3510561" y="-53468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2" name="Google Shape;2242;p34"/>
              <p:cNvSpPr/>
              <p:nvPr/>
            </p:nvSpPr>
            <p:spPr>
              <a:xfrm rot="1555928">
                <a:off x="3686601" y="-408186"/>
                <a:ext cx="189997" cy="125773"/>
              </a:xfrm>
              <a:custGeom>
                <a:rect b="b" l="l" r="r" t="t"/>
                <a:pathLst>
                  <a:path extrusionOk="0" h="5031" w="7600">
                    <a:moveTo>
                      <a:pt x="2203" y="0"/>
                    </a:moveTo>
                    <a:lnTo>
                      <a:pt x="0" y="5031"/>
                    </a:lnTo>
                    <a:lnTo>
                      <a:pt x="7599" y="1012"/>
                    </a:lnTo>
                    <a:lnTo>
                      <a:pt x="2203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3" name="Google Shape;2243;p34"/>
              <p:cNvSpPr/>
              <p:nvPr/>
            </p:nvSpPr>
            <p:spPr>
              <a:xfrm rot="1555928">
                <a:off x="3667672" y="-61802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600" y="0"/>
                    </a:moveTo>
                    <a:lnTo>
                      <a:pt x="0" y="4019"/>
                    </a:lnTo>
                    <a:lnTo>
                      <a:pt x="5397" y="5029"/>
                    </a:lnTo>
                    <a:lnTo>
                      <a:pt x="760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4" name="Google Shape;2244;p34"/>
              <p:cNvSpPr/>
              <p:nvPr/>
            </p:nvSpPr>
            <p:spPr>
              <a:xfrm rot="1555928">
                <a:off x="3806949" y="-544749"/>
                <a:ext cx="229497" cy="193172"/>
              </a:xfrm>
              <a:custGeom>
                <a:rect b="b" l="l" r="r" t="t"/>
                <a:pathLst>
                  <a:path extrusionOk="0" h="7727" w="9180">
                    <a:moveTo>
                      <a:pt x="2547" y="1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6"/>
                    </a:lnTo>
                    <a:lnTo>
                      <a:pt x="2547" y="1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5" name="Google Shape;2245;p34"/>
              <p:cNvSpPr/>
              <p:nvPr/>
            </p:nvSpPr>
            <p:spPr>
              <a:xfrm rot="1555928">
                <a:off x="3982959" y="-418202"/>
                <a:ext cx="190022" cy="125748"/>
              </a:xfrm>
              <a:custGeom>
                <a:rect b="b" l="l" r="r" t="t"/>
                <a:pathLst>
                  <a:path extrusionOk="0" h="5030" w="7601">
                    <a:moveTo>
                      <a:pt x="2204" y="0"/>
                    </a:moveTo>
                    <a:lnTo>
                      <a:pt x="1" y="5029"/>
                    </a:lnTo>
                    <a:lnTo>
                      <a:pt x="7600" y="1010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6" name="Google Shape;2246;p34"/>
              <p:cNvSpPr/>
              <p:nvPr/>
            </p:nvSpPr>
            <p:spPr>
              <a:xfrm rot="1555928">
                <a:off x="3964060" y="-628083"/>
                <a:ext cx="189997" cy="125798"/>
              </a:xfrm>
              <a:custGeom>
                <a:rect b="b" l="l" r="r" t="t"/>
                <a:pathLst>
                  <a:path extrusionOk="0" h="5032" w="7600">
                    <a:moveTo>
                      <a:pt x="7600" y="1"/>
                    </a:moveTo>
                    <a:lnTo>
                      <a:pt x="0" y="4021"/>
                    </a:lnTo>
                    <a:lnTo>
                      <a:pt x="5397" y="5031"/>
                    </a:lnTo>
                    <a:lnTo>
                      <a:pt x="7600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7" name="Google Shape;2247;p34"/>
              <p:cNvSpPr/>
              <p:nvPr/>
            </p:nvSpPr>
            <p:spPr>
              <a:xfrm rot="1555928">
                <a:off x="4103337" y="-554759"/>
                <a:ext cx="229497" cy="193122"/>
              </a:xfrm>
              <a:custGeom>
                <a:rect b="b" l="l" r="r" t="t"/>
                <a:pathLst>
                  <a:path extrusionOk="0" h="7725" w="9180">
                    <a:moveTo>
                      <a:pt x="2547" y="0"/>
                    </a:moveTo>
                    <a:lnTo>
                      <a:pt x="1" y="6290"/>
                    </a:lnTo>
                    <a:lnTo>
                      <a:pt x="6632" y="7725"/>
                    </a:lnTo>
                    <a:lnTo>
                      <a:pt x="9179" y="1435"/>
                    </a:lnTo>
                    <a:lnTo>
                      <a:pt x="2547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8" name="Google Shape;2248;p34"/>
              <p:cNvSpPr/>
              <p:nvPr/>
            </p:nvSpPr>
            <p:spPr>
              <a:xfrm rot="1555928">
                <a:off x="4279352" y="-428261"/>
                <a:ext cx="190022" cy="125773"/>
              </a:xfrm>
              <a:custGeom>
                <a:rect b="b" l="l" r="r" t="t"/>
                <a:pathLst>
                  <a:path extrusionOk="0" h="5031" w="7601">
                    <a:moveTo>
                      <a:pt x="2204" y="1"/>
                    </a:moveTo>
                    <a:lnTo>
                      <a:pt x="1" y="5031"/>
                    </a:lnTo>
                    <a:lnTo>
                      <a:pt x="1" y="5031"/>
                    </a:lnTo>
                    <a:lnTo>
                      <a:pt x="7600" y="1012"/>
                    </a:lnTo>
                    <a:lnTo>
                      <a:pt x="2204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9" name="Google Shape;2249;p34"/>
              <p:cNvSpPr/>
              <p:nvPr/>
            </p:nvSpPr>
            <p:spPr>
              <a:xfrm rot="1555928">
                <a:off x="4260448" y="-638093"/>
                <a:ext cx="189997" cy="125748"/>
              </a:xfrm>
              <a:custGeom>
                <a:rect b="b" l="l" r="r" t="t"/>
                <a:pathLst>
                  <a:path extrusionOk="0" h="5030" w="7600">
                    <a:moveTo>
                      <a:pt x="7599" y="1"/>
                    </a:moveTo>
                    <a:lnTo>
                      <a:pt x="0" y="4019"/>
                    </a:lnTo>
                    <a:lnTo>
                      <a:pt x="5397" y="5030"/>
                    </a:lnTo>
                    <a:lnTo>
                      <a:pt x="7599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0" name="Google Shape;2250;p34"/>
              <p:cNvSpPr/>
              <p:nvPr/>
            </p:nvSpPr>
            <p:spPr>
              <a:xfrm rot="1555928">
                <a:off x="4399719" y="-564795"/>
                <a:ext cx="229497" cy="193147"/>
              </a:xfrm>
              <a:custGeom>
                <a:rect b="b" l="l" r="r" t="t"/>
                <a:pathLst>
                  <a:path extrusionOk="0" h="7726" w="9180">
                    <a:moveTo>
                      <a:pt x="2548" y="0"/>
                    </a:moveTo>
                    <a:lnTo>
                      <a:pt x="1" y="6290"/>
                    </a:lnTo>
                    <a:lnTo>
                      <a:pt x="6632" y="7726"/>
                    </a:lnTo>
                    <a:lnTo>
                      <a:pt x="9179" y="1435"/>
                    </a:lnTo>
                    <a:lnTo>
                      <a:pt x="2548" y="0"/>
                    </a:lnTo>
                    <a:close/>
                  </a:path>
                </a:pathLst>
              </a:custGeom>
              <a:solidFill>
                <a:srgbClr val="212529">
                  <a:alpha val="3442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1" name="Google Shape;2251;p34"/>
              <p:cNvSpPr/>
              <p:nvPr/>
            </p:nvSpPr>
            <p:spPr>
              <a:xfrm rot="1555928">
                <a:off x="4577924" y="-447779"/>
                <a:ext cx="146548" cy="125748"/>
              </a:xfrm>
              <a:custGeom>
                <a:rect b="b" l="l" r="r" t="t"/>
                <a:pathLst>
                  <a:path extrusionOk="0" h="5030" w="5862">
                    <a:moveTo>
                      <a:pt x="2203" y="1"/>
                    </a:moveTo>
                    <a:lnTo>
                      <a:pt x="1" y="5029"/>
                    </a:lnTo>
                    <a:lnTo>
                      <a:pt x="5861" y="1931"/>
                    </a:lnTo>
                    <a:lnTo>
                      <a:pt x="5130" y="548"/>
                    </a:lnTo>
                    <a:lnTo>
                      <a:pt x="2203" y="1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2" name="Google Shape;2252;p34"/>
              <p:cNvSpPr/>
              <p:nvPr/>
            </p:nvSpPr>
            <p:spPr>
              <a:xfrm rot="1555928">
                <a:off x="4553069" y="-631798"/>
                <a:ext cx="164798" cy="102774"/>
              </a:xfrm>
              <a:custGeom>
                <a:rect b="b" l="l" r="r" t="t"/>
                <a:pathLst>
                  <a:path extrusionOk="0" h="4111" w="6592">
                    <a:moveTo>
                      <a:pt x="5860" y="0"/>
                    </a:moveTo>
                    <a:lnTo>
                      <a:pt x="0" y="3100"/>
                    </a:lnTo>
                    <a:lnTo>
                      <a:pt x="5397" y="4110"/>
                    </a:lnTo>
                    <a:lnTo>
                      <a:pt x="6591" y="1382"/>
                    </a:lnTo>
                    <a:lnTo>
                      <a:pt x="5860" y="0"/>
                    </a:lnTo>
                    <a:close/>
                  </a:path>
                </a:pathLst>
              </a:custGeom>
              <a:solidFill>
                <a:srgbClr val="212529">
                  <a:alpha val="120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3" name="Google Shape;2253;p34"/>
              <p:cNvSpPr/>
              <p:nvPr/>
            </p:nvSpPr>
            <p:spPr>
              <a:xfrm rot="1555928">
                <a:off x="2675400" y="-459155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29"/>
                    </a:lnTo>
                    <a:lnTo>
                      <a:pt x="3512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4" name="Google Shape;2254;p34"/>
              <p:cNvSpPr/>
              <p:nvPr/>
            </p:nvSpPr>
            <p:spPr>
              <a:xfrm rot="1555928">
                <a:off x="2971787" y="-469215"/>
                <a:ext cx="121498" cy="102299"/>
              </a:xfrm>
              <a:custGeom>
                <a:rect b="b" l="l" r="r" t="t"/>
                <a:pathLst>
                  <a:path extrusionOk="0" h="4092" w="4860">
                    <a:moveTo>
                      <a:pt x="1349" y="1"/>
                    </a:moveTo>
                    <a:lnTo>
                      <a:pt x="0" y="3331"/>
                    </a:lnTo>
                    <a:lnTo>
                      <a:pt x="3512" y="4091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5" name="Google Shape;2255;p34"/>
              <p:cNvSpPr/>
              <p:nvPr/>
            </p:nvSpPr>
            <p:spPr>
              <a:xfrm rot="1555928">
                <a:off x="3268175" y="-479226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1"/>
                    </a:moveTo>
                    <a:lnTo>
                      <a:pt x="0" y="3330"/>
                    </a:lnTo>
                    <a:lnTo>
                      <a:pt x="3511" y="4090"/>
                    </a:lnTo>
                    <a:lnTo>
                      <a:pt x="4859" y="761"/>
                    </a:lnTo>
                    <a:lnTo>
                      <a:pt x="1349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6" name="Google Shape;2256;p34"/>
              <p:cNvSpPr/>
              <p:nvPr/>
            </p:nvSpPr>
            <p:spPr>
              <a:xfrm rot="1555928">
                <a:off x="3564563" y="-489261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49" y="0"/>
                    </a:moveTo>
                    <a:lnTo>
                      <a:pt x="0" y="3330"/>
                    </a:lnTo>
                    <a:lnTo>
                      <a:pt x="3511" y="4089"/>
                    </a:lnTo>
                    <a:lnTo>
                      <a:pt x="4859" y="760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7" name="Google Shape;2257;p34"/>
              <p:cNvSpPr/>
              <p:nvPr/>
            </p:nvSpPr>
            <p:spPr>
              <a:xfrm rot="1555928">
                <a:off x="3860922" y="-499303"/>
                <a:ext cx="121523" cy="102274"/>
              </a:xfrm>
              <a:custGeom>
                <a:rect b="b" l="l" r="r" t="t"/>
                <a:pathLst>
                  <a:path extrusionOk="0" h="4091" w="4861">
                    <a:moveTo>
                      <a:pt x="1350" y="1"/>
                    </a:moveTo>
                    <a:lnTo>
                      <a:pt x="1" y="3330"/>
                    </a:lnTo>
                    <a:lnTo>
                      <a:pt x="3512" y="4090"/>
                    </a:lnTo>
                    <a:lnTo>
                      <a:pt x="4860" y="761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8" name="Google Shape;2258;p34"/>
              <p:cNvSpPr/>
              <p:nvPr/>
            </p:nvSpPr>
            <p:spPr>
              <a:xfrm rot="1555928">
                <a:off x="4157316" y="-509342"/>
                <a:ext cx="121498" cy="102249"/>
              </a:xfrm>
              <a:custGeom>
                <a:rect b="b" l="l" r="r" t="t"/>
                <a:pathLst>
                  <a:path extrusionOk="0" h="4090" w="4860">
                    <a:moveTo>
                      <a:pt x="1350" y="1"/>
                    </a:moveTo>
                    <a:lnTo>
                      <a:pt x="1" y="3331"/>
                    </a:lnTo>
                    <a:lnTo>
                      <a:pt x="3512" y="4090"/>
                    </a:lnTo>
                    <a:lnTo>
                      <a:pt x="4860" y="760"/>
                    </a:lnTo>
                    <a:lnTo>
                      <a:pt x="1350" y="1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9" name="Google Shape;2259;p34"/>
              <p:cNvSpPr/>
              <p:nvPr/>
            </p:nvSpPr>
            <p:spPr>
              <a:xfrm rot="1555928">
                <a:off x="4453717" y="-519349"/>
                <a:ext cx="121473" cy="102249"/>
              </a:xfrm>
              <a:custGeom>
                <a:rect b="b" l="l" r="r" t="t"/>
                <a:pathLst>
                  <a:path extrusionOk="0" h="4090" w="4859">
                    <a:moveTo>
                      <a:pt x="1349" y="0"/>
                    </a:moveTo>
                    <a:lnTo>
                      <a:pt x="1" y="3329"/>
                    </a:lnTo>
                    <a:lnTo>
                      <a:pt x="3511" y="4089"/>
                    </a:lnTo>
                    <a:lnTo>
                      <a:pt x="4859" y="759"/>
                    </a:lnTo>
                    <a:lnTo>
                      <a:pt x="1349" y="0"/>
                    </a:lnTo>
                    <a:close/>
                  </a:path>
                </a:pathLst>
              </a:custGeom>
              <a:solidFill>
                <a:srgbClr val="FFFFFF">
                  <a:alpha val="2558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60" name="Google Shape;2260;p34"/>
            <p:cNvGrpSpPr/>
            <p:nvPr/>
          </p:nvGrpSpPr>
          <p:grpSpPr>
            <a:xfrm>
              <a:off x="6808692" y="149526"/>
              <a:ext cx="2356728" cy="550814"/>
              <a:chOff x="6848774" y="166680"/>
              <a:chExt cx="2295216" cy="536438"/>
            </a:xfrm>
          </p:grpSpPr>
          <p:sp>
            <p:nvSpPr>
              <p:cNvPr id="2261" name="Google Shape;2261;p34"/>
              <p:cNvSpPr/>
              <p:nvPr/>
            </p:nvSpPr>
            <p:spPr>
              <a:xfrm>
                <a:off x="6874838" y="247400"/>
                <a:ext cx="2243100" cy="375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262" name="Google Shape;2262;p34"/>
              <p:cNvGrpSpPr/>
              <p:nvPr/>
            </p:nvGrpSpPr>
            <p:grpSpPr>
              <a:xfrm rot="121375">
                <a:off x="6856115" y="206789"/>
                <a:ext cx="2280533" cy="456221"/>
                <a:chOff x="2464109" y="-673306"/>
                <a:chExt cx="2280480" cy="456211"/>
              </a:xfrm>
            </p:grpSpPr>
            <p:sp>
              <p:nvSpPr>
                <p:cNvPr id="2263" name="Google Shape;2263;p34"/>
                <p:cNvSpPr/>
                <p:nvPr/>
              </p:nvSpPr>
              <p:spPr>
                <a:xfrm rot="1555928">
                  <a:off x="2480499" y="-440240"/>
                  <a:ext cx="80199" cy="93424"/>
                </a:xfrm>
                <a:custGeom>
                  <a:rect b="b" l="l" r="r" t="t"/>
                  <a:pathLst>
                    <a:path extrusionOk="0" h="3737" w="3208">
                      <a:moveTo>
                        <a:pt x="0" y="0"/>
                      </a:moveTo>
                      <a:lnTo>
                        <a:pt x="1976" y="3736"/>
                      </a:lnTo>
                      <a:lnTo>
                        <a:pt x="3208" y="69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4" name="Google Shape;2264;p34"/>
                <p:cNvSpPr/>
                <p:nvPr/>
              </p:nvSpPr>
              <p:spPr>
                <a:xfrm rot="1555928">
                  <a:off x="2517137" y="-364340"/>
                  <a:ext cx="175998" cy="112998"/>
                </a:xfrm>
                <a:custGeom>
                  <a:rect b="b" l="l" r="r" t="t"/>
                  <a:pathLst>
                    <a:path extrusionOk="0" h="4520" w="7040">
                      <a:moveTo>
                        <a:pt x="1643" y="1"/>
                      </a:moveTo>
                      <a:lnTo>
                        <a:pt x="0" y="3751"/>
                      </a:lnTo>
                      <a:lnTo>
                        <a:pt x="407" y="4519"/>
                      </a:lnTo>
                      <a:lnTo>
                        <a:pt x="7040" y="1011"/>
                      </a:lnTo>
                      <a:lnTo>
                        <a:pt x="164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5" name="Google Shape;2265;p34"/>
                <p:cNvSpPr/>
                <p:nvPr/>
              </p:nvSpPr>
              <p:spPr>
                <a:xfrm rot="1555928">
                  <a:off x="2505088" y="-572612"/>
                  <a:ext cx="165848" cy="125748"/>
                </a:xfrm>
                <a:custGeom>
                  <a:rect b="b" l="l" r="r" t="t"/>
                  <a:pathLst>
                    <a:path extrusionOk="0" h="5030" w="6634">
                      <a:moveTo>
                        <a:pt x="6633" y="1"/>
                      </a:moveTo>
                      <a:lnTo>
                        <a:pt x="0" y="3509"/>
                      </a:lnTo>
                      <a:lnTo>
                        <a:pt x="406" y="4276"/>
                      </a:lnTo>
                      <a:lnTo>
                        <a:pt x="4430" y="5030"/>
                      </a:lnTo>
                      <a:lnTo>
                        <a:pt x="663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6" name="Google Shape;2266;p34"/>
                <p:cNvSpPr/>
                <p:nvPr/>
              </p:nvSpPr>
              <p:spPr>
                <a:xfrm rot="1555928">
                  <a:off x="2621432" y="-504625"/>
                  <a:ext cx="229472" cy="193172"/>
                </a:xfrm>
                <a:custGeom>
                  <a:rect b="b" l="l" r="r" t="t"/>
                  <a:pathLst>
                    <a:path extrusionOk="0" h="7727" w="9179">
                      <a:moveTo>
                        <a:pt x="2546" y="1"/>
                      </a:moveTo>
                      <a:lnTo>
                        <a:pt x="0" y="6292"/>
                      </a:lnTo>
                      <a:lnTo>
                        <a:pt x="6632" y="7727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7" name="Google Shape;2267;p34"/>
                <p:cNvSpPr/>
                <p:nvPr/>
              </p:nvSpPr>
              <p:spPr>
                <a:xfrm rot="1555928">
                  <a:off x="2797437" y="-37808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600" y="1011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8" name="Google Shape;2268;p34"/>
                <p:cNvSpPr/>
                <p:nvPr/>
              </p:nvSpPr>
              <p:spPr>
                <a:xfrm rot="1555928">
                  <a:off x="2778514" y="-58794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0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9" name="Google Shape;2269;p34"/>
                <p:cNvSpPr/>
                <p:nvPr/>
              </p:nvSpPr>
              <p:spPr>
                <a:xfrm rot="1555928">
                  <a:off x="2917815" y="-514637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1"/>
                      </a:moveTo>
                      <a:lnTo>
                        <a:pt x="0" y="6290"/>
                      </a:lnTo>
                      <a:lnTo>
                        <a:pt x="6632" y="7725"/>
                      </a:lnTo>
                      <a:lnTo>
                        <a:pt x="9179" y="1436"/>
                      </a:lnTo>
                      <a:lnTo>
                        <a:pt x="2546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0" name="Google Shape;2270;p34"/>
                <p:cNvSpPr/>
                <p:nvPr/>
              </p:nvSpPr>
              <p:spPr>
                <a:xfrm rot="1555928">
                  <a:off x="3093819" y="-388092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2203" y="0"/>
                      </a:moveTo>
                      <a:lnTo>
                        <a:pt x="0" y="5029"/>
                      </a:lnTo>
                      <a:lnTo>
                        <a:pt x="7600" y="1010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1" name="Google Shape;2271;p34"/>
                <p:cNvSpPr/>
                <p:nvPr/>
              </p:nvSpPr>
              <p:spPr>
                <a:xfrm rot="1555928">
                  <a:off x="3074908" y="-597975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1"/>
                      </a:moveTo>
                      <a:lnTo>
                        <a:pt x="1" y="4020"/>
                      </a:lnTo>
                      <a:lnTo>
                        <a:pt x="5397" y="5030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2" name="Google Shape;2272;p34"/>
                <p:cNvSpPr/>
                <p:nvPr/>
              </p:nvSpPr>
              <p:spPr>
                <a:xfrm rot="1555928">
                  <a:off x="3214203" y="-524672"/>
                  <a:ext cx="229472" cy="193147"/>
                </a:xfrm>
                <a:custGeom>
                  <a:rect b="b" l="l" r="r" t="t"/>
                  <a:pathLst>
                    <a:path extrusionOk="0" h="7726" w="9179">
                      <a:moveTo>
                        <a:pt x="2546" y="0"/>
                      </a:moveTo>
                      <a:lnTo>
                        <a:pt x="0" y="6290"/>
                      </a:lnTo>
                      <a:lnTo>
                        <a:pt x="6632" y="7726"/>
                      </a:lnTo>
                      <a:lnTo>
                        <a:pt x="9178" y="1435"/>
                      </a:lnTo>
                      <a:lnTo>
                        <a:pt x="2546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3" name="Google Shape;2273;p34"/>
                <p:cNvSpPr/>
                <p:nvPr/>
              </p:nvSpPr>
              <p:spPr>
                <a:xfrm rot="1555928">
                  <a:off x="3390213" y="-398150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1"/>
                      </a:moveTo>
                      <a:lnTo>
                        <a:pt x="0" y="5031"/>
                      </a:lnTo>
                      <a:lnTo>
                        <a:pt x="0" y="5031"/>
                      </a:lnTo>
                      <a:lnTo>
                        <a:pt x="7599" y="1011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4" name="Google Shape;2274;p34"/>
                <p:cNvSpPr/>
                <p:nvPr/>
              </p:nvSpPr>
              <p:spPr>
                <a:xfrm rot="1555928">
                  <a:off x="3371290" y="-608011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7600" y="1"/>
                      </a:moveTo>
                      <a:lnTo>
                        <a:pt x="0" y="4020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5" name="Google Shape;2275;p34"/>
                <p:cNvSpPr/>
                <p:nvPr/>
              </p:nvSpPr>
              <p:spPr>
                <a:xfrm rot="1555928">
                  <a:off x="3510561" y="-53468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6" name="Google Shape;2276;p34"/>
                <p:cNvSpPr/>
                <p:nvPr/>
              </p:nvSpPr>
              <p:spPr>
                <a:xfrm rot="1555928">
                  <a:off x="3686601" y="-408186"/>
                  <a:ext cx="189997" cy="125773"/>
                </a:xfrm>
                <a:custGeom>
                  <a:rect b="b" l="l" r="r" t="t"/>
                  <a:pathLst>
                    <a:path extrusionOk="0" h="5031" w="7600">
                      <a:moveTo>
                        <a:pt x="2203" y="0"/>
                      </a:moveTo>
                      <a:lnTo>
                        <a:pt x="0" y="5031"/>
                      </a:lnTo>
                      <a:lnTo>
                        <a:pt x="7599" y="1012"/>
                      </a:lnTo>
                      <a:lnTo>
                        <a:pt x="2203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7" name="Google Shape;2277;p34"/>
                <p:cNvSpPr/>
                <p:nvPr/>
              </p:nvSpPr>
              <p:spPr>
                <a:xfrm rot="1555928">
                  <a:off x="3667672" y="-61802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600" y="0"/>
                      </a:moveTo>
                      <a:lnTo>
                        <a:pt x="0" y="4019"/>
                      </a:lnTo>
                      <a:lnTo>
                        <a:pt x="5397" y="5029"/>
                      </a:lnTo>
                      <a:lnTo>
                        <a:pt x="760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8" name="Google Shape;2278;p34"/>
                <p:cNvSpPr/>
                <p:nvPr/>
              </p:nvSpPr>
              <p:spPr>
                <a:xfrm rot="1555928">
                  <a:off x="3806949" y="-544749"/>
                  <a:ext cx="229497" cy="193172"/>
                </a:xfrm>
                <a:custGeom>
                  <a:rect b="b" l="l" r="r" t="t"/>
                  <a:pathLst>
                    <a:path extrusionOk="0" h="7727" w="9180">
                      <a:moveTo>
                        <a:pt x="2547" y="1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6"/>
                      </a:lnTo>
                      <a:lnTo>
                        <a:pt x="2547" y="1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79" name="Google Shape;2279;p34"/>
                <p:cNvSpPr/>
                <p:nvPr/>
              </p:nvSpPr>
              <p:spPr>
                <a:xfrm rot="1555928">
                  <a:off x="3982959" y="-418202"/>
                  <a:ext cx="190022" cy="125748"/>
                </a:xfrm>
                <a:custGeom>
                  <a:rect b="b" l="l" r="r" t="t"/>
                  <a:pathLst>
                    <a:path extrusionOk="0" h="5030" w="7601">
                      <a:moveTo>
                        <a:pt x="2204" y="0"/>
                      </a:moveTo>
                      <a:lnTo>
                        <a:pt x="1" y="5029"/>
                      </a:lnTo>
                      <a:lnTo>
                        <a:pt x="7600" y="1010"/>
                      </a:lnTo>
                      <a:lnTo>
                        <a:pt x="2204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0" name="Google Shape;2280;p34"/>
                <p:cNvSpPr/>
                <p:nvPr/>
              </p:nvSpPr>
              <p:spPr>
                <a:xfrm rot="1555928">
                  <a:off x="3964060" y="-628083"/>
                  <a:ext cx="189997" cy="125798"/>
                </a:xfrm>
                <a:custGeom>
                  <a:rect b="b" l="l" r="r" t="t"/>
                  <a:pathLst>
                    <a:path extrusionOk="0" h="5032" w="7600">
                      <a:moveTo>
                        <a:pt x="7600" y="1"/>
                      </a:moveTo>
                      <a:lnTo>
                        <a:pt x="0" y="4021"/>
                      </a:lnTo>
                      <a:lnTo>
                        <a:pt x="5397" y="5031"/>
                      </a:lnTo>
                      <a:lnTo>
                        <a:pt x="7600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1" name="Google Shape;2281;p34"/>
                <p:cNvSpPr/>
                <p:nvPr/>
              </p:nvSpPr>
              <p:spPr>
                <a:xfrm rot="1555928">
                  <a:off x="4103337" y="-554759"/>
                  <a:ext cx="229497" cy="193122"/>
                </a:xfrm>
                <a:custGeom>
                  <a:rect b="b" l="l" r="r" t="t"/>
                  <a:pathLst>
                    <a:path extrusionOk="0" h="7725" w="9180">
                      <a:moveTo>
                        <a:pt x="2547" y="0"/>
                      </a:moveTo>
                      <a:lnTo>
                        <a:pt x="1" y="6290"/>
                      </a:lnTo>
                      <a:lnTo>
                        <a:pt x="6632" y="7725"/>
                      </a:lnTo>
                      <a:lnTo>
                        <a:pt x="9179" y="1435"/>
                      </a:lnTo>
                      <a:lnTo>
                        <a:pt x="2547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2" name="Google Shape;2282;p34"/>
                <p:cNvSpPr/>
                <p:nvPr/>
              </p:nvSpPr>
              <p:spPr>
                <a:xfrm rot="1555928">
                  <a:off x="4279352" y="-428261"/>
                  <a:ext cx="190022" cy="125773"/>
                </a:xfrm>
                <a:custGeom>
                  <a:rect b="b" l="l" r="r" t="t"/>
                  <a:pathLst>
                    <a:path extrusionOk="0" h="5031" w="7601">
                      <a:moveTo>
                        <a:pt x="2204" y="1"/>
                      </a:moveTo>
                      <a:lnTo>
                        <a:pt x="1" y="5031"/>
                      </a:lnTo>
                      <a:lnTo>
                        <a:pt x="1" y="5031"/>
                      </a:lnTo>
                      <a:lnTo>
                        <a:pt x="7600" y="1012"/>
                      </a:lnTo>
                      <a:lnTo>
                        <a:pt x="2204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3" name="Google Shape;2283;p34"/>
                <p:cNvSpPr/>
                <p:nvPr/>
              </p:nvSpPr>
              <p:spPr>
                <a:xfrm rot="1555928">
                  <a:off x="4260448" y="-638093"/>
                  <a:ext cx="189997" cy="125748"/>
                </a:xfrm>
                <a:custGeom>
                  <a:rect b="b" l="l" r="r" t="t"/>
                  <a:pathLst>
                    <a:path extrusionOk="0" h="5030" w="7600">
                      <a:moveTo>
                        <a:pt x="7599" y="1"/>
                      </a:moveTo>
                      <a:lnTo>
                        <a:pt x="0" y="4019"/>
                      </a:lnTo>
                      <a:lnTo>
                        <a:pt x="5397" y="5030"/>
                      </a:lnTo>
                      <a:lnTo>
                        <a:pt x="7599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4" name="Google Shape;2284;p34"/>
                <p:cNvSpPr/>
                <p:nvPr/>
              </p:nvSpPr>
              <p:spPr>
                <a:xfrm rot="1555928">
                  <a:off x="4399719" y="-564795"/>
                  <a:ext cx="229497" cy="193147"/>
                </a:xfrm>
                <a:custGeom>
                  <a:rect b="b" l="l" r="r" t="t"/>
                  <a:pathLst>
                    <a:path extrusionOk="0" h="7726" w="9180">
                      <a:moveTo>
                        <a:pt x="2548" y="0"/>
                      </a:moveTo>
                      <a:lnTo>
                        <a:pt x="1" y="6290"/>
                      </a:lnTo>
                      <a:lnTo>
                        <a:pt x="6632" y="7726"/>
                      </a:lnTo>
                      <a:lnTo>
                        <a:pt x="9179" y="1435"/>
                      </a:lnTo>
                      <a:lnTo>
                        <a:pt x="2548" y="0"/>
                      </a:lnTo>
                      <a:close/>
                    </a:path>
                  </a:pathLst>
                </a:custGeom>
                <a:solidFill>
                  <a:srgbClr val="212529">
                    <a:alpha val="344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5" name="Google Shape;2285;p34"/>
                <p:cNvSpPr/>
                <p:nvPr/>
              </p:nvSpPr>
              <p:spPr>
                <a:xfrm rot="1555928">
                  <a:off x="4577924" y="-447779"/>
                  <a:ext cx="146548" cy="125748"/>
                </a:xfrm>
                <a:custGeom>
                  <a:rect b="b" l="l" r="r" t="t"/>
                  <a:pathLst>
                    <a:path extrusionOk="0" h="5030" w="5862">
                      <a:moveTo>
                        <a:pt x="2203" y="1"/>
                      </a:moveTo>
                      <a:lnTo>
                        <a:pt x="1" y="5029"/>
                      </a:lnTo>
                      <a:lnTo>
                        <a:pt x="5861" y="1931"/>
                      </a:lnTo>
                      <a:lnTo>
                        <a:pt x="5130" y="548"/>
                      </a:lnTo>
                      <a:lnTo>
                        <a:pt x="2203" y="1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6" name="Google Shape;2286;p34"/>
                <p:cNvSpPr/>
                <p:nvPr/>
              </p:nvSpPr>
              <p:spPr>
                <a:xfrm rot="1555928">
                  <a:off x="4553069" y="-631798"/>
                  <a:ext cx="164798" cy="102774"/>
                </a:xfrm>
                <a:custGeom>
                  <a:rect b="b" l="l" r="r" t="t"/>
                  <a:pathLst>
                    <a:path extrusionOk="0" h="4111" w="6592">
                      <a:moveTo>
                        <a:pt x="5860" y="0"/>
                      </a:moveTo>
                      <a:lnTo>
                        <a:pt x="0" y="3100"/>
                      </a:lnTo>
                      <a:lnTo>
                        <a:pt x="5397" y="4110"/>
                      </a:lnTo>
                      <a:lnTo>
                        <a:pt x="6591" y="1382"/>
                      </a:lnTo>
                      <a:lnTo>
                        <a:pt x="5860" y="0"/>
                      </a:lnTo>
                      <a:close/>
                    </a:path>
                  </a:pathLst>
                </a:custGeom>
                <a:solidFill>
                  <a:srgbClr val="212529">
                    <a:alpha val="1209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7" name="Google Shape;2287;p34"/>
                <p:cNvSpPr/>
                <p:nvPr/>
              </p:nvSpPr>
              <p:spPr>
                <a:xfrm rot="1555928">
                  <a:off x="2675400" y="-459155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29"/>
                      </a:lnTo>
                      <a:lnTo>
                        <a:pt x="3512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8" name="Google Shape;2288;p34"/>
                <p:cNvSpPr/>
                <p:nvPr/>
              </p:nvSpPr>
              <p:spPr>
                <a:xfrm rot="1555928">
                  <a:off x="2971787" y="-469215"/>
                  <a:ext cx="121498" cy="102299"/>
                </a:xfrm>
                <a:custGeom>
                  <a:rect b="b" l="l" r="r" t="t"/>
                  <a:pathLst>
                    <a:path extrusionOk="0" h="4092" w="4860">
                      <a:moveTo>
                        <a:pt x="1349" y="1"/>
                      </a:moveTo>
                      <a:lnTo>
                        <a:pt x="0" y="3331"/>
                      </a:lnTo>
                      <a:lnTo>
                        <a:pt x="3512" y="4091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9" name="Google Shape;2289;p34"/>
                <p:cNvSpPr/>
                <p:nvPr/>
              </p:nvSpPr>
              <p:spPr>
                <a:xfrm rot="1555928">
                  <a:off x="3268175" y="-479226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1"/>
                      </a:moveTo>
                      <a:lnTo>
                        <a:pt x="0" y="3330"/>
                      </a:lnTo>
                      <a:lnTo>
                        <a:pt x="3511" y="4090"/>
                      </a:lnTo>
                      <a:lnTo>
                        <a:pt x="4859" y="761"/>
                      </a:lnTo>
                      <a:lnTo>
                        <a:pt x="1349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90" name="Google Shape;2290;p34"/>
                <p:cNvSpPr/>
                <p:nvPr/>
              </p:nvSpPr>
              <p:spPr>
                <a:xfrm rot="1555928">
                  <a:off x="3564563" y="-489261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49" y="0"/>
                      </a:moveTo>
                      <a:lnTo>
                        <a:pt x="0" y="3330"/>
                      </a:lnTo>
                      <a:lnTo>
                        <a:pt x="3511" y="4089"/>
                      </a:lnTo>
                      <a:lnTo>
                        <a:pt x="4859" y="760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91" name="Google Shape;2291;p34"/>
                <p:cNvSpPr/>
                <p:nvPr/>
              </p:nvSpPr>
              <p:spPr>
                <a:xfrm rot="1555928">
                  <a:off x="3860922" y="-499303"/>
                  <a:ext cx="121523" cy="102274"/>
                </a:xfrm>
                <a:custGeom>
                  <a:rect b="b" l="l" r="r" t="t"/>
                  <a:pathLst>
                    <a:path extrusionOk="0" h="4091" w="4861">
                      <a:moveTo>
                        <a:pt x="1350" y="1"/>
                      </a:moveTo>
                      <a:lnTo>
                        <a:pt x="1" y="3330"/>
                      </a:lnTo>
                      <a:lnTo>
                        <a:pt x="3512" y="4090"/>
                      </a:lnTo>
                      <a:lnTo>
                        <a:pt x="4860" y="761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92" name="Google Shape;2292;p34"/>
                <p:cNvSpPr/>
                <p:nvPr/>
              </p:nvSpPr>
              <p:spPr>
                <a:xfrm rot="1555928">
                  <a:off x="4157316" y="-509342"/>
                  <a:ext cx="121498" cy="102249"/>
                </a:xfrm>
                <a:custGeom>
                  <a:rect b="b" l="l" r="r" t="t"/>
                  <a:pathLst>
                    <a:path extrusionOk="0" h="4090" w="4860">
                      <a:moveTo>
                        <a:pt x="1350" y="1"/>
                      </a:moveTo>
                      <a:lnTo>
                        <a:pt x="1" y="3331"/>
                      </a:lnTo>
                      <a:lnTo>
                        <a:pt x="3512" y="4090"/>
                      </a:lnTo>
                      <a:lnTo>
                        <a:pt x="4860" y="760"/>
                      </a:lnTo>
                      <a:lnTo>
                        <a:pt x="1350" y="1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93" name="Google Shape;2293;p34"/>
                <p:cNvSpPr/>
                <p:nvPr/>
              </p:nvSpPr>
              <p:spPr>
                <a:xfrm rot="1555928">
                  <a:off x="4453717" y="-519349"/>
                  <a:ext cx="121473" cy="102249"/>
                </a:xfrm>
                <a:custGeom>
                  <a:rect b="b" l="l" r="r" t="t"/>
                  <a:pathLst>
                    <a:path extrusionOk="0" h="4090" w="4859">
                      <a:moveTo>
                        <a:pt x="1349" y="0"/>
                      </a:moveTo>
                      <a:lnTo>
                        <a:pt x="1" y="3329"/>
                      </a:lnTo>
                      <a:lnTo>
                        <a:pt x="3511" y="4089"/>
                      </a:lnTo>
                      <a:lnTo>
                        <a:pt x="4859" y="759"/>
                      </a:lnTo>
                      <a:lnTo>
                        <a:pt x="1349" y="0"/>
                      </a:lnTo>
                      <a:close/>
                    </a:path>
                  </a:pathLst>
                </a:custGeom>
                <a:solidFill>
                  <a:srgbClr val="FFFFFF">
                    <a:alpha val="2558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05" name="Google Shape;305;p5"/>
          <p:cNvSpPr txBox="1"/>
          <p:nvPr>
            <p:ph idx="1" type="subTitle"/>
          </p:nvPr>
        </p:nvSpPr>
        <p:spPr>
          <a:xfrm>
            <a:off x="5055276" y="2763850"/>
            <a:ext cx="2505600" cy="13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06" name="Google Shape;306;p5"/>
          <p:cNvSpPr txBox="1"/>
          <p:nvPr>
            <p:ph idx="2" type="subTitle"/>
          </p:nvPr>
        </p:nvSpPr>
        <p:spPr>
          <a:xfrm>
            <a:off x="1583300" y="2763850"/>
            <a:ext cx="2505600" cy="13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07" name="Google Shape;307;p5"/>
          <p:cNvSpPr txBox="1"/>
          <p:nvPr>
            <p:ph idx="3" type="subTitle"/>
          </p:nvPr>
        </p:nvSpPr>
        <p:spPr>
          <a:xfrm>
            <a:off x="5055275" y="2369350"/>
            <a:ext cx="2505600" cy="39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8" name="Google Shape;308;p5"/>
          <p:cNvSpPr txBox="1"/>
          <p:nvPr>
            <p:ph idx="4" type="subTitle"/>
          </p:nvPr>
        </p:nvSpPr>
        <p:spPr>
          <a:xfrm>
            <a:off x="1583300" y="2369350"/>
            <a:ext cx="2505600" cy="39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09" name="Google Shape;309;p5"/>
          <p:cNvSpPr/>
          <p:nvPr/>
        </p:nvSpPr>
        <p:spPr>
          <a:xfrm rot="5400000">
            <a:off x="-30911" y="3061244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5"/>
          <p:cNvSpPr/>
          <p:nvPr/>
        </p:nvSpPr>
        <p:spPr>
          <a:xfrm rot="-5400000">
            <a:off x="8718597" y="275808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5"/>
          <p:cNvSpPr/>
          <p:nvPr/>
        </p:nvSpPr>
        <p:spPr>
          <a:xfrm>
            <a:off x="4672241" y="4779971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7"/>
          <p:cNvSpPr txBox="1"/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16" name="Google Shape;316;p7"/>
          <p:cNvSpPr txBox="1"/>
          <p:nvPr>
            <p:ph idx="1" type="subTitle"/>
          </p:nvPr>
        </p:nvSpPr>
        <p:spPr>
          <a:xfrm>
            <a:off x="720000" y="1440000"/>
            <a:ext cx="4251900" cy="27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8"/>
          <p:cNvSpPr txBox="1"/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9"/>
          <p:cNvSpPr txBox="1"/>
          <p:nvPr>
            <p:ph type="title"/>
          </p:nvPr>
        </p:nvSpPr>
        <p:spPr>
          <a:xfrm>
            <a:off x="2135550" y="1189100"/>
            <a:ext cx="4872900" cy="196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1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21" name="Google Shape;321;p9"/>
          <p:cNvSpPr txBox="1"/>
          <p:nvPr>
            <p:ph idx="1" type="subTitle"/>
          </p:nvPr>
        </p:nvSpPr>
        <p:spPr>
          <a:xfrm>
            <a:off x="2135550" y="3153500"/>
            <a:ext cx="4872900" cy="80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0"/>
          <p:cNvSpPr txBox="1"/>
          <p:nvPr>
            <p:ph type="title"/>
          </p:nvPr>
        </p:nvSpPr>
        <p:spPr>
          <a:xfrm>
            <a:off x="713225" y="3317550"/>
            <a:ext cx="3828900" cy="1260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3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324" name="Google Shape;324;p10"/>
          <p:cNvGrpSpPr/>
          <p:nvPr/>
        </p:nvGrpSpPr>
        <p:grpSpPr>
          <a:xfrm>
            <a:off x="6" y="0"/>
            <a:ext cx="514370" cy="5143500"/>
            <a:chOff x="160859" y="0"/>
            <a:chExt cx="533191" cy="5143500"/>
          </a:xfrm>
        </p:grpSpPr>
        <p:sp>
          <p:nvSpPr>
            <p:cNvPr id="325" name="Google Shape;325;p10"/>
            <p:cNvSpPr/>
            <p:nvPr/>
          </p:nvSpPr>
          <p:spPr>
            <a:xfrm rot="10800000">
              <a:off x="160859" y="0"/>
              <a:ext cx="179700" cy="5143500"/>
            </a:xfrm>
            <a:prstGeom prst="rect">
              <a:avLst/>
            </a:prstGeom>
            <a:solidFill>
              <a:srgbClr val="E5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0"/>
            <p:cNvSpPr/>
            <p:nvPr/>
          </p:nvSpPr>
          <p:spPr>
            <a:xfrm rot="10800000">
              <a:off x="334766" y="0"/>
              <a:ext cx="179700" cy="5143500"/>
            </a:xfrm>
            <a:prstGeom prst="rect">
              <a:avLst/>
            </a:prstGeom>
            <a:solidFill>
              <a:srgbClr val="FAA40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0"/>
            <p:cNvSpPr/>
            <p:nvPr/>
          </p:nvSpPr>
          <p:spPr>
            <a:xfrm rot="10800000">
              <a:off x="514350" y="0"/>
              <a:ext cx="179700" cy="5143500"/>
            </a:xfrm>
            <a:prstGeom prst="rect">
              <a:avLst/>
            </a:prstGeom>
            <a:solidFill>
              <a:srgbClr val="2773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8" name="Google Shape;328;p10"/>
          <p:cNvSpPr/>
          <p:nvPr/>
        </p:nvSpPr>
        <p:spPr>
          <a:xfrm rot="10800000">
            <a:off x="713214" y="7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0"/>
          <p:cNvSpPr/>
          <p:nvPr/>
        </p:nvSpPr>
        <p:spPr>
          <a:xfrm>
            <a:off x="2470739" y="4749007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0"/>
          <p:cNvSpPr/>
          <p:nvPr/>
        </p:nvSpPr>
        <p:spPr>
          <a:xfrm rot="10800000">
            <a:off x="4961364" y="7"/>
            <a:ext cx="456300" cy="394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34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ilita One"/>
              <a:buNone/>
              <a:defRPr sz="3500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●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○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■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●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○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■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●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Poppins Medium"/>
              <a:buChar char="○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Poppins Medium"/>
              <a:buChar char="■"/>
              <a:defRPr>
                <a:solidFill>
                  <a:schemeClr val="accent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7" name="Shape 2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8" name="Google Shape;2298;p35"/>
          <p:cNvSpPr txBox="1"/>
          <p:nvPr>
            <p:ph idx="2" type="title"/>
          </p:nvPr>
        </p:nvSpPr>
        <p:spPr>
          <a:xfrm>
            <a:off x="2557625" y="1623013"/>
            <a:ext cx="1549500" cy="5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299" name="Google Shape;2299;p35"/>
          <p:cNvSpPr/>
          <p:nvPr/>
        </p:nvSpPr>
        <p:spPr>
          <a:xfrm>
            <a:off x="2449175" y="1074913"/>
            <a:ext cx="1766400" cy="7839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1"/>
                </a:solidFill>
                <a:latin typeface="Lilita One"/>
                <a:ea typeface="Lilita One"/>
                <a:cs typeface="Lilita One"/>
                <a:sym typeface="Lilita One"/>
              </a:rPr>
              <a:t>01</a:t>
            </a:r>
            <a:endParaRPr sz="6000">
              <a:solidFill>
                <a:schemeClr val="accent1"/>
              </a:solidFill>
              <a:latin typeface="Lilita One"/>
              <a:ea typeface="Lilita One"/>
              <a:cs typeface="Lilita One"/>
              <a:sym typeface="Lilita One"/>
            </a:endParaRPr>
          </a:p>
        </p:txBody>
      </p:sp>
      <p:sp>
        <p:nvSpPr>
          <p:cNvPr id="2300" name="Google Shape;2300;p35"/>
          <p:cNvSpPr txBox="1"/>
          <p:nvPr>
            <p:ph type="title"/>
          </p:nvPr>
        </p:nvSpPr>
        <p:spPr>
          <a:xfrm>
            <a:off x="500425" y="1982425"/>
            <a:ext cx="5803200" cy="165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Researching Past and Present Genius</a:t>
            </a:r>
            <a:endParaRPr/>
          </a:p>
        </p:txBody>
      </p:sp>
      <p:sp>
        <p:nvSpPr>
          <p:cNvPr id="2301" name="Google Shape;2301;p35"/>
          <p:cNvSpPr txBox="1"/>
          <p:nvPr>
            <p:ph idx="1" type="subTitle"/>
          </p:nvPr>
        </p:nvSpPr>
        <p:spPr>
          <a:xfrm>
            <a:off x="500400" y="3638575"/>
            <a:ext cx="5803200" cy="3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Assign</a:t>
            </a:r>
            <a:r>
              <a:rPr b="1" i="1" lang="en" sz="12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students a historic or current figure of African descent </a:t>
            </a:r>
            <a:r>
              <a:rPr b="1" i="1" lang="en" sz="12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to research</a:t>
            </a:r>
            <a:r>
              <a:rPr b="1" i="1" lang="en" sz="12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>
              <a:solidFill>
                <a:srgbClr val="F2F2F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02" name="Google Shape;2302;p35"/>
          <p:cNvSpPr/>
          <p:nvPr/>
        </p:nvSpPr>
        <p:spPr>
          <a:xfrm flipH="1">
            <a:off x="6164347" y="1142293"/>
            <a:ext cx="2212716" cy="3238339"/>
          </a:xfrm>
          <a:custGeom>
            <a:rect b="b" l="l" r="r" t="t"/>
            <a:pathLst>
              <a:path extrusionOk="0" h="69852" w="47729">
                <a:moveTo>
                  <a:pt x="16335" y="0"/>
                </a:moveTo>
                <a:cubicBezTo>
                  <a:pt x="16231" y="0"/>
                  <a:pt x="16022" y="88"/>
                  <a:pt x="15552" y="404"/>
                </a:cubicBezTo>
                <a:cubicBezTo>
                  <a:pt x="15487" y="448"/>
                  <a:pt x="15428" y="462"/>
                  <a:pt x="15372" y="462"/>
                </a:cubicBezTo>
                <a:cubicBezTo>
                  <a:pt x="15275" y="462"/>
                  <a:pt x="15186" y="420"/>
                  <a:pt x="15085" y="420"/>
                </a:cubicBezTo>
                <a:cubicBezTo>
                  <a:pt x="14939" y="420"/>
                  <a:pt x="14766" y="507"/>
                  <a:pt x="14506" y="932"/>
                </a:cubicBezTo>
                <a:cubicBezTo>
                  <a:pt x="14150" y="901"/>
                  <a:pt x="13962" y="852"/>
                  <a:pt x="13850" y="852"/>
                </a:cubicBezTo>
                <a:cubicBezTo>
                  <a:pt x="13675" y="852"/>
                  <a:pt x="13686" y="971"/>
                  <a:pt x="13531" y="1459"/>
                </a:cubicBezTo>
                <a:cubicBezTo>
                  <a:pt x="13513" y="1513"/>
                  <a:pt x="13495" y="1531"/>
                  <a:pt x="13472" y="1531"/>
                </a:cubicBezTo>
                <a:cubicBezTo>
                  <a:pt x="13428" y="1531"/>
                  <a:pt x="13367" y="1467"/>
                  <a:pt x="13266" y="1467"/>
                </a:cubicBezTo>
                <a:cubicBezTo>
                  <a:pt x="13153" y="1467"/>
                  <a:pt x="12989" y="1547"/>
                  <a:pt x="12739" y="1889"/>
                </a:cubicBezTo>
                <a:cubicBezTo>
                  <a:pt x="12660" y="2004"/>
                  <a:pt x="12528" y="1855"/>
                  <a:pt x="12203" y="2417"/>
                </a:cubicBezTo>
                <a:cubicBezTo>
                  <a:pt x="12175" y="2463"/>
                  <a:pt x="12141" y="2480"/>
                  <a:pt x="12101" y="2480"/>
                </a:cubicBezTo>
                <a:cubicBezTo>
                  <a:pt x="11994" y="2480"/>
                  <a:pt x="11849" y="2355"/>
                  <a:pt x="11695" y="2355"/>
                </a:cubicBezTo>
                <a:cubicBezTo>
                  <a:pt x="11562" y="2355"/>
                  <a:pt x="11423" y="2448"/>
                  <a:pt x="11297" y="2796"/>
                </a:cubicBezTo>
                <a:cubicBezTo>
                  <a:pt x="11289" y="2820"/>
                  <a:pt x="11258" y="2828"/>
                  <a:pt x="11210" y="2828"/>
                </a:cubicBezTo>
                <a:cubicBezTo>
                  <a:pt x="11125" y="2828"/>
                  <a:pt x="10986" y="2803"/>
                  <a:pt x="10832" y="2803"/>
                </a:cubicBezTo>
                <a:cubicBezTo>
                  <a:pt x="10573" y="2803"/>
                  <a:pt x="10270" y="2873"/>
                  <a:pt x="10110" y="3253"/>
                </a:cubicBezTo>
                <a:cubicBezTo>
                  <a:pt x="10001" y="3248"/>
                  <a:pt x="9529" y="3058"/>
                  <a:pt x="9104" y="3058"/>
                </a:cubicBezTo>
                <a:cubicBezTo>
                  <a:pt x="8705" y="3058"/>
                  <a:pt x="8348" y="3225"/>
                  <a:pt x="8369" y="3867"/>
                </a:cubicBezTo>
                <a:cubicBezTo>
                  <a:pt x="8387" y="4227"/>
                  <a:pt x="7455" y="3761"/>
                  <a:pt x="7332" y="5062"/>
                </a:cubicBezTo>
                <a:cubicBezTo>
                  <a:pt x="7288" y="5098"/>
                  <a:pt x="7252" y="5141"/>
                  <a:pt x="7200" y="5168"/>
                </a:cubicBezTo>
                <a:cubicBezTo>
                  <a:pt x="6479" y="5657"/>
                  <a:pt x="6711" y="6193"/>
                  <a:pt x="6600" y="6193"/>
                </a:cubicBezTo>
                <a:cubicBezTo>
                  <a:pt x="6594" y="6193"/>
                  <a:pt x="6586" y="6191"/>
                  <a:pt x="6576" y="6187"/>
                </a:cubicBezTo>
                <a:cubicBezTo>
                  <a:pt x="6301" y="6074"/>
                  <a:pt x="6109" y="6026"/>
                  <a:pt x="5973" y="6026"/>
                </a:cubicBezTo>
                <a:cubicBezTo>
                  <a:pt x="5394" y="6026"/>
                  <a:pt x="5865" y="6904"/>
                  <a:pt x="5451" y="7296"/>
                </a:cubicBezTo>
                <a:cubicBezTo>
                  <a:pt x="4980" y="7749"/>
                  <a:pt x="5208" y="8201"/>
                  <a:pt x="5137" y="8201"/>
                </a:cubicBezTo>
                <a:cubicBezTo>
                  <a:pt x="5136" y="8201"/>
                  <a:pt x="5135" y="8201"/>
                  <a:pt x="5135" y="8201"/>
                </a:cubicBezTo>
                <a:cubicBezTo>
                  <a:pt x="5101" y="8199"/>
                  <a:pt x="5069" y="8198"/>
                  <a:pt x="5039" y="8198"/>
                </a:cubicBezTo>
                <a:cubicBezTo>
                  <a:pt x="4134" y="8198"/>
                  <a:pt x="4282" y="9046"/>
                  <a:pt x="4053" y="9071"/>
                </a:cubicBezTo>
                <a:cubicBezTo>
                  <a:pt x="3991" y="9071"/>
                  <a:pt x="3438" y="9080"/>
                  <a:pt x="3428" y="9088"/>
                </a:cubicBezTo>
                <a:cubicBezTo>
                  <a:pt x="2550" y="9607"/>
                  <a:pt x="4228" y="10848"/>
                  <a:pt x="3648" y="11128"/>
                </a:cubicBezTo>
                <a:cubicBezTo>
                  <a:pt x="3086" y="11401"/>
                  <a:pt x="2127" y="12904"/>
                  <a:pt x="2136" y="13000"/>
                </a:cubicBezTo>
                <a:cubicBezTo>
                  <a:pt x="2207" y="14107"/>
                  <a:pt x="879" y="13748"/>
                  <a:pt x="1363" y="14486"/>
                </a:cubicBezTo>
                <a:cubicBezTo>
                  <a:pt x="2214" y="15787"/>
                  <a:pt x="993" y="15594"/>
                  <a:pt x="1213" y="16288"/>
                </a:cubicBezTo>
                <a:cubicBezTo>
                  <a:pt x="1520" y="17220"/>
                  <a:pt x="826" y="16727"/>
                  <a:pt x="1161" y="17017"/>
                </a:cubicBezTo>
                <a:cubicBezTo>
                  <a:pt x="2611" y="18275"/>
                  <a:pt x="1" y="17879"/>
                  <a:pt x="326" y="19707"/>
                </a:cubicBezTo>
                <a:cubicBezTo>
                  <a:pt x="580" y="21093"/>
                  <a:pt x="1046" y="21238"/>
                  <a:pt x="1386" y="21238"/>
                </a:cubicBezTo>
                <a:cubicBezTo>
                  <a:pt x="1476" y="21238"/>
                  <a:pt x="1557" y="21228"/>
                  <a:pt x="1623" y="21228"/>
                </a:cubicBezTo>
                <a:cubicBezTo>
                  <a:pt x="1731" y="21228"/>
                  <a:pt x="1800" y="21255"/>
                  <a:pt x="1802" y="21395"/>
                </a:cubicBezTo>
                <a:cubicBezTo>
                  <a:pt x="1806" y="21787"/>
                  <a:pt x="1933" y="21864"/>
                  <a:pt x="2063" y="21864"/>
                </a:cubicBezTo>
                <a:cubicBezTo>
                  <a:pt x="2148" y="21864"/>
                  <a:pt x="2233" y="21831"/>
                  <a:pt x="2288" y="21831"/>
                </a:cubicBezTo>
                <a:cubicBezTo>
                  <a:pt x="2340" y="21831"/>
                  <a:pt x="2363" y="21861"/>
                  <a:pt x="2330" y="21976"/>
                </a:cubicBezTo>
                <a:cubicBezTo>
                  <a:pt x="1908" y="23443"/>
                  <a:pt x="3095" y="22652"/>
                  <a:pt x="2778" y="23664"/>
                </a:cubicBezTo>
                <a:cubicBezTo>
                  <a:pt x="2543" y="24411"/>
                  <a:pt x="2570" y="24595"/>
                  <a:pt x="2664" y="24595"/>
                </a:cubicBezTo>
                <a:cubicBezTo>
                  <a:pt x="2754" y="24595"/>
                  <a:pt x="2906" y="24426"/>
                  <a:pt x="2948" y="24426"/>
                </a:cubicBezTo>
                <a:cubicBezTo>
                  <a:pt x="2986" y="24426"/>
                  <a:pt x="2931" y="24570"/>
                  <a:pt x="2646" y="25123"/>
                </a:cubicBezTo>
                <a:cubicBezTo>
                  <a:pt x="2391" y="25615"/>
                  <a:pt x="4387" y="26389"/>
                  <a:pt x="4518" y="26978"/>
                </a:cubicBezTo>
                <a:cubicBezTo>
                  <a:pt x="5084" y="27064"/>
                  <a:pt x="3902" y="28605"/>
                  <a:pt x="4957" y="28605"/>
                </a:cubicBezTo>
                <a:cubicBezTo>
                  <a:pt x="4969" y="28605"/>
                  <a:pt x="4981" y="28605"/>
                  <a:pt x="4993" y="28604"/>
                </a:cubicBezTo>
                <a:cubicBezTo>
                  <a:pt x="5091" y="28601"/>
                  <a:pt x="5186" y="28600"/>
                  <a:pt x="5276" y="28600"/>
                </a:cubicBezTo>
                <a:cubicBezTo>
                  <a:pt x="8202" y="28600"/>
                  <a:pt x="6822" y="30082"/>
                  <a:pt x="8255" y="30116"/>
                </a:cubicBezTo>
                <a:cubicBezTo>
                  <a:pt x="8676" y="30134"/>
                  <a:pt x="9292" y="30678"/>
                  <a:pt x="9292" y="30687"/>
                </a:cubicBezTo>
                <a:cubicBezTo>
                  <a:pt x="9340" y="31647"/>
                  <a:pt x="9438" y="31816"/>
                  <a:pt x="9557" y="31816"/>
                </a:cubicBezTo>
                <a:cubicBezTo>
                  <a:pt x="9622" y="31816"/>
                  <a:pt x="9694" y="31766"/>
                  <a:pt x="9766" y="31766"/>
                </a:cubicBezTo>
                <a:cubicBezTo>
                  <a:pt x="9828" y="31766"/>
                  <a:pt x="9890" y="31802"/>
                  <a:pt x="9951" y="31936"/>
                </a:cubicBezTo>
                <a:cubicBezTo>
                  <a:pt x="10345" y="32803"/>
                  <a:pt x="10730" y="32944"/>
                  <a:pt x="10992" y="32944"/>
                </a:cubicBezTo>
                <a:cubicBezTo>
                  <a:pt x="11118" y="32944"/>
                  <a:pt x="11215" y="32911"/>
                  <a:pt x="11271" y="32911"/>
                </a:cubicBezTo>
                <a:cubicBezTo>
                  <a:pt x="11342" y="32911"/>
                  <a:pt x="11345" y="32965"/>
                  <a:pt x="11252" y="33211"/>
                </a:cubicBezTo>
                <a:cubicBezTo>
                  <a:pt x="11012" y="33831"/>
                  <a:pt x="11262" y="33990"/>
                  <a:pt x="11638" y="33990"/>
                </a:cubicBezTo>
                <a:cubicBezTo>
                  <a:pt x="12032" y="33990"/>
                  <a:pt x="12564" y="33815"/>
                  <a:pt x="12813" y="33815"/>
                </a:cubicBezTo>
                <a:cubicBezTo>
                  <a:pt x="12875" y="33815"/>
                  <a:pt x="12919" y="33826"/>
                  <a:pt x="12940" y="33852"/>
                </a:cubicBezTo>
                <a:cubicBezTo>
                  <a:pt x="13170" y="34159"/>
                  <a:pt x="13342" y="34262"/>
                  <a:pt x="13479" y="34262"/>
                </a:cubicBezTo>
                <a:cubicBezTo>
                  <a:pt x="13759" y="34262"/>
                  <a:pt x="13897" y="33833"/>
                  <a:pt x="14102" y="33833"/>
                </a:cubicBezTo>
                <a:cubicBezTo>
                  <a:pt x="14108" y="33833"/>
                  <a:pt x="14113" y="33834"/>
                  <a:pt x="14119" y="33834"/>
                </a:cubicBezTo>
                <a:cubicBezTo>
                  <a:pt x="14204" y="33846"/>
                  <a:pt x="14278" y="33851"/>
                  <a:pt x="14340" y="33851"/>
                </a:cubicBezTo>
                <a:cubicBezTo>
                  <a:pt x="14945" y="33851"/>
                  <a:pt x="14531" y="33363"/>
                  <a:pt x="14808" y="33225"/>
                </a:cubicBezTo>
                <a:lnTo>
                  <a:pt x="14808" y="33225"/>
                </a:lnTo>
                <a:cubicBezTo>
                  <a:pt x="14860" y="33983"/>
                  <a:pt x="14951" y="34126"/>
                  <a:pt x="15059" y="34126"/>
                </a:cubicBezTo>
                <a:cubicBezTo>
                  <a:pt x="15124" y="34126"/>
                  <a:pt x="15196" y="34074"/>
                  <a:pt x="15268" y="34074"/>
                </a:cubicBezTo>
                <a:cubicBezTo>
                  <a:pt x="15327" y="34074"/>
                  <a:pt x="15387" y="34109"/>
                  <a:pt x="15445" y="34239"/>
                </a:cubicBezTo>
                <a:cubicBezTo>
                  <a:pt x="15839" y="35111"/>
                  <a:pt x="16227" y="35254"/>
                  <a:pt x="16491" y="35254"/>
                </a:cubicBezTo>
                <a:cubicBezTo>
                  <a:pt x="16620" y="35254"/>
                  <a:pt x="16719" y="35220"/>
                  <a:pt x="16775" y="35220"/>
                </a:cubicBezTo>
                <a:cubicBezTo>
                  <a:pt x="16845" y="35220"/>
                  <a:pt x="16847" y="35273"/>
                  <a:pt x="16755" y="35514"/>
                </a:cubicBezTo>
                <a:cubicBezTo>
                  <a:pt x="16510" y="36141"/>
                  <a:pt x="16761" y="36301"/>
                  <a:pt x="17138" y="36301"/>
                </a:cubicBezTo>
                <a:cubicBezTo>
                  <a:pt x="17530" y="36301"/>
                  <a:pt x="18060" y="36127"/>
                  <a:pt x="18308" y="36127"/>
                </a:cubicBezTo>
                <a:cubicBezTo>
                  <a:pt x="18370" y="36127"/>
                  <a:pt x="18414" y="36138"/>
                  <a:pt x="18434" y="36164"/>
                </a:cubicBezTo>
                <a:cubicBezTo>
                  <a:pt x="18666" y="36467"/>
                  <a:pt x="18838" y="36569"/>
                  <a:pt x="18975" y="36569"/>
                </a:cubicBezTo>
                <a:cubicBezTo>
                  <a:pt x="19255" y="36569"/>
                  <a:pt x="19389" y="36145"/>
                  <a:pt x="19592" y="36145"/>
                </a:cubicBezTo>
                <a:cubicBezTo>
                  <a:pt x="19599" y="36145"/>
                  <a:pt x="19606" y="36146"/>
                  <a:pt x="19612" y="36147"/>
                </a:cubicBezTo>
                <a:cubicBezTo>
                  <a:pt x="19692" y="36158"/>
                  <a:pt x="19772" y="36163"/>
                  <a:pt x="19853" y="36163"/>
                </a:cubicBezTo>
                <a:cubicBezTo>
                  <a:pt x="19607" y="36671"/>
                  <a:pt x="19276" y="37176"/>
                  <a:pt x="18839" y="37667"/>
                </a:cubicBezTo>
                <a:cubicBezTo>
                  <a:pt x="17737" y="38906"/>
                  <a:pt x="16755" y="39927"/>
                  <a:pt x="15961" y="40717"/>
                </a:cubicBezTo>
                <a:cubicBezTo>
                  <a:pt x="14904" y="41389"/>
                  <a:pt x="13807" y="42118"/>
                  <a:pt x="13142" y="42670"/>
                </a:cubicBezTo>
                <a:cubicBezTo>
                  <a:pt x="12733" y="43010"/>
                  <a:pt x="11141" y="45545"/>
                  <a:pt x="9017" y="51635"/>
                </a:cubicBezTo>
                <a:cubicBezTo>
                  <a:pt x="7365" y="56365"/>
                  <a:pt x="7108" y="65919"/>
                  <a:pt x="7173" y="69852"/>
                </a:cubicBezTo>
                <a:lnTo>
                  <a:pt x="47477" y="69852"/>
                </a:lnTo>
                <a:cubicBezTo>
                  <a:pt x="47676" y="69225"/>
                  <a:pt x="47729" y="68536"/>
                  <a:pt x="47653" y="67826"/>
                </a:cubicBezTo>
                <a:cubicBezTo>
                  <a:pt x="47449" y="65937"/>
                  <a:pt x="46338" y="63862"/>
                  <a:pt x="44601" y="62203"/>
                </a:cubicBezTo>
                <a:cubicBezTo>
                  <a:pt x="41461" y="59207"/>
                  <a:pt x="38745" y="52982"/>
                  <a:pt x="38745" y="52982"/>
                </a:cubicBezTo>
                <a:cubicBezTo>
                  <a:pt x="37226" y="50289"/>
                  <a:pt x="35364" y="47388"/>
                  <a:pt x="33069" y="44345"/>
                </a:cubicBezTo>
                <a:cubicBezTo>
                  <a:pt x="32461" y="43264"/>
                  <a:pt x="31876" y="42398"/>
                  <a:pt x="31377" y="41940"/>
                </a:cubicBezTo>
                <a:cubicBezTo>
                  <a:pt x="31078" y="40717"/>
                  <a:pt x="31544" y="40050"/>
                  <a:pt x="32565" y="37554"/>
                </a:cubicBezTo>
                <a:cubicBezTo>
                  <a:pt x="33584" y="35048"/>
                  <a:pt x="33435" y="33615"/>
                  <a:pt x="35535" y="33325"/>
                </a:cubicBezTo>
                <a:cubicBezTo>
                  <a:pt x="35613" y="33315"/>
                  <a:pt x="35689" y="33307"/>
                  <a:pt x="35766" y="33300"/>
                </a:cubicBezTo>
                <a:cubicBezTo>
                  <a:pt x="35793" y="33298"/>
                  <a:pt x="35819" y="33296"/>
                  <a:pt x="35846" y="33295"/>
                </a:cubicBezTo>
                <a:cubicBezTo>
                  <a:pt x="35896" y="33290"/>
                  <a:pt x="35948" y="33288"/>
                  <a:pt x="35998" y="33286"/>
                </a:cubicBezTo>
                <a:cubicBezTo>
                  <a:pt x="36026" y="33284"/>
                  <a:pt x="36054" y="33283"/>
                  <a:pt x="36082" y="33283"/>
                </a:cubicBezTo>
                <a:cubicBezTo>
                  <a:pt x="36111" y="33283"/>
                  <a:pt x="36139" y="33283"/>
                  <a:pt x="36168" y="33283"/>
                </a:cubicBezTo>
                <a:cubicBezTo>
                  <a:pt x="36196" y="33283"/>
                  <a:pt x="36224" y="33283"/>
                  <a:pt x="36253" y="33283"/>
                </a:cubicBezTo>
                <a:cubicBezTo>
                  <a:pt x="36284" y="33283"/>
                  <a:pt x="36315" y="33284"/>
                  <a:pt x="36346" y="33286"/>
                </a:cubicBezTo>
                <a:cubicBezTo>
                  <a:pt x="36401" y="33287"/>
                  <a:pt x="36456" y="33289"/>
                  <a:pt x="36510" y="33293"/>
                </a:cubicBezTo>
                <a:cubicBezTo>
                  <a:pt x="36543" y="33295"/>
                  <a:pt x="36577" y="33298"/>
                  <a:pt x="36609" y="33300"/>
                </a:cubicBezTo>
                <a:cubicBezTo>
                  <a:pt x="36647" y="33303"/>
                  <a:pt x="36685" y="33307"/>
                  <a:pt x="36723" y="33310"/>
                </a:cubicBezTo>
                <a:cubicBezTo>
                  <a:pt x="36758" y="33314"/>
                  <a:pt x="36793" y="33317"/>
                  <a:pt x="36828" y="33321"/>
                </a:cubicBezTo>
                <a:cubicBezTo>
                  <a:pt x="36861" y="33325"/>
                  <a:pt x="36893" y="33329"/>
                  <a:pt x="36926" y="33334"/>
                </a:cubicBezTo>
                <a:cubicBezTo>
                  <a:pt x="37007" y="33344"/>
                  <a:pt x="37087" y="33356"/>
                  <a:pt x="37167" y="33368"/>
                </a:cubicBezTo>
                <a:cubicBezTo>
                  <a:pt x="37178" y="33371"/>
                  <a:pt x="37190" y="33372"/>
                  <a:pt x="37201" y="33374"/>
                </a:cubicBezTo>
                <a:cubicBezTo>
                  <a:pt x="37253" y="33383"/>
                  <a:pt x="37304" y="33392"/>
                  <a:pt x="37354" y="33401"/>
                </a:cubicBezTo>
                <a:lnTo>
                  <a:pt x="37376" y="33405"/>
                </a:lnTo>
                <a:cubicBezTo>
                  <a:pt x="38002" y="33521"/>
                  <a:pt x="38552" y="33687"/>
                  <a:pt x="38998" y="33737"/>
                </a:cubicBezTo>
                <a:cubicBezTo>
                  <a:pt x="39002" y="33737"/>
                  <a:pt x="39005" y="33738"/>
                  <a:pt x="39008" y="33738"/>
                </a:cubicBezTo>
                <a:cubicBezTo>
                  <a:pt x="39092" y="33747"/>
                  <a:pt x="39172" y="33753"/>
                  <a:pt x="39248" y="33753"/>
                </a:cubicBezTo>
                <a:cubicBezTo>
                  <a:pt x="39557" y="33753"/>
                  <a:pt x="39801" y="33667"/>
                  <a:pt x="39966" y="33422"/>
                </a:cubicBezTo>
                <a:cubicBezTo>
                  <a:pt x="40572" y="32508"/>
                  <a:pt x="40151" y="31505"/>
                  <a:pt x="40238" y="30855"/>
                </a:cubicBezTo>
                <a:cubicBezTo>
                  <a:pt x="40300" y="30416"/>
                  <a:pt x="40326" y="30240"/>
                  <a:pt x="40467" y="29977"/>
                </a:cubicBezTo>
                <a:cubicBezTo>
                  <a:pt x="40468" y="29974"/>
                  <a:pt x="40469" y="29973"/>
                  <a:pt x="40469" y="29972"/>
                </a:cubicBezTo>
                <a:cubicBezTo>
                  <a:pt x="40502" y="29977"/>
                  <a:pt x="40533" y="29979"/>
                  <a:pt x="40563" y="29979"/>
                </a:cubicBezTo>
                <a:cubicBezTo>
                  <a:pt x="40664" y="29979"/>
                  <a:pt x="40749" y="29951"/>
                  <a:pt x="40810" y="29888"/>
                </a:cubicBezTo>
                <a:cubicBezTo>
                  <a:pt x="41227" y="29456"/>
                  <a:pt x="41283" y="28519"/>
                  <a:pt x="40660" y="28414"/>
                </a:cubicBezTo>
                <a:cubicBezTo>
                  <a:pt x="40660" y="28414"/>
                  <a:pt x="40660" y="28413"/>
                  <a:pt x="40660" y="28413"/>
                </a:cubicBezTo>
                <a:cubicBezTo>
                  <a:pt x="40974" y="28333"/>
                  <a:pt x="40960" y="27473"/>
                  <a:pt x="40678" y="27260"/>
                </a:cubicBezTo>
                <a:lnTo>
                  <a:pt x="40674" y="27260"/>
                </a:lnTo>
                <a:cubicBezTo>
                  <a:pt x="40656" y="27234"/>
                  <a:pt x="40638" y="27208"/>
                  <a:pt x="40615" y="27182"/>
                </a:cubicBezTo>
                <a:cubicBezTo>
                  <a:pt x="40232" y="26692"/>
                  <a:pt x="39994" y="26758"/>
                  <a:pt x="39981" y="26561"/>
                </a:cubicBezTo>
                <a:cubicBezTo>
                  <a:pt x="40429" y="26511"/>
                  <a:pt x="41189" y="25927"/>
                  <a:pt x="41393" y="25393"/>
                </a:cubicBezTo>
                <a:cubicBezTo>
                  <a:pt x="41411" y="25361"/>
                  <a:pt x="41423" y="25326"/>
                  <a:pt x="41434" y="25292"/>
                </a:cubicBezTo>
                <a:cubicBezTo>
                  <a:pt x="41583" y="24720"/>
                  <a:pt x="41416" y="24553"/>
                  <a:pt x="40879" y="24351"/>
                </a:cubicBezTo>
                <a:cubicBezTo>
                  <a:pt x="40352" y="24157"/>
                  <a:pt x="38700" y="22786"/>
                  <a:pt x="38093" y="21625"/>
                </a:cubicBezTo>
                <a:cubicBezTo>
                  <a:pt x="37495" y="20499"/>
                  <a:pt x="38083" y="19885"/>
                  <a:pt x="37561" y="17029"/>
                </a:cubicBezTo>
                <a:lnTo>
                  <a:pt x="37561" y="17029"/>
                </a:lnTo>
                <a:cubicBezTo>
                  <a:pt x="37593" y="17030"/>
                  <a:pt x="37624" y="17030"/>
                  <a:pt x="37653" y="17030"/>
                </a:cubicBezTo>
                <a:cubicBezTo>
                  <a:pt x="38652" y="17030"/>
                  <a:pt x="38112" y="16326"/>
                  <a:pt x="38682" y="16166"/>
                </a:cubicBezTo>
                <a:cubicBezTo>
                  <a:pt x="39948" y="15806"/>
                  <a:pt x="40053" y="14715"/>
                  <a:pt x="39878" y="13881"/>
                </a:cubicBezTo>
                <a:cubicBezTo>
                  <a:pt x="39992" y="13792"/>
                  <a:pt x="40080" y="13705"/>
                  <a:pt x="40106" y="13651"/>
                </a:cubicBezTo>
                <a:cubicBezTo>
                  <a:pt x="40396" y="13055"/>
                  <a:pt x="39649" y="13195"/>
                  <a:pt x="40299" y="12800"/>
                </a:cubicBezTo>
                <a:cubicBezTo>
                  <a:pt x="40467" y="12703"/>
                  <a:pt x="40203" y="12668"/>
                  <a:pt x="40765" y="12281"/>
                </a:cubicBezTo>
                <a:cubicBezTo>
                  <a:pt x="41724" y="11622"/>
                  <a:pt x="40783" y="11358"/>
                  <a:pt x="41056" y="10972"/>
                </a:cubicBezTo>
                <a:cubicBezTo>
                  <a:pt x="41627" y="10162"/>
                  <a:pt x="40501" y="9169"/>
                  <a:pt x="40510" y="9125"/>
                </a:cubicBezTo>
                <a:cubicBezTo>
                  <a:pt x="40765" y="8184"/>
                  <a:pt x="39710" y="8466"/>
                  <a:pt x="40035" y="7666"/>
                </a:cubicBezTo>
                <a:cubicBezTo>
                  <a:pt x="40229" y="7174"/>
                  <a:pt x="39438" y="7429"/>
                  <a:pt x="39455" y="6875"/>
                </a:cubicBezTo>
                <a:cubicBezTo>
                  <a:pt x="39482" y="6409"/>
                  <a:pt x="39087" y="6672"/>
                  <a:pt x="38998" y="5740"/>
                </a:cubicBezTo>
                <a:cubicBezTo>
                  <a:pt x="38919" y="4941"/>
                  <a:pt x="37934" y="5099"/>
                  <a:pt x="37838" y="4844"/>
                </a:cubicBezTo>
                <a:cubicBezTo>
                  <a:pt x="37584" y="4167"/>
                  <a:pt x="37531" y="4685"/>
                  <a:pt x="36924" y="3912"/>
                </a:cubicBezTo>
                <a:cubicBezTo>
                  <a:pt x="36849" y="3819"/>
                  <a:pt x="36766" y="3803"/>
                  <a:pt x="36670" y="3803"/>
                </a:cubicBezTo>
                <a:cubicBezTo>
                  <a:pt x="36623" y="3803"/>
                  <a:pt x="36573" y="3807"/>
                  <a:pt x="36520" y="3807"/>
                </a:cubicBezTo>
                <a:cubicBezTo>
                  <a:pt x="36311" y="3807"/>
                  <a:pt x="36045" y="3752"/>
                  <a:pt x="35684" y="3209"/>
                </a:cubicBezTo>
                <a:cubicBezTo>
                  <a:pt x="35561" y="3025"/>
                  <a:pt x="35148" y="3059"/>
                  <a:pt x="34682" y="2716"/>
                </a:cubicBezTo>
                <a:cubicBezTo>
                  <a:pt x="34552" y="2620"/>
                  <a:pt x="34470" y="2591"/>
                  <a:pt x="34410" y="2591"/>
                </a:cubicBezTo>
                <a:cubicBezTo>
                  <a:pt x="34314" y="2591"/>
                  <a:pt x="34277" y="2669"/>
                  <a:pt x="34191" y="2669"/>
                </a:cubicBezTo>
                <a:cubicBezTo>
                  <a:pt x="34141" y="2669"/>
                  <a:pt x="34075" y="2642"/>
                  <a:pt x="33969" y="2559"/>
                </a:cubicBezTo>
                <a:cubicBezTo>
                  <a:pt x="33870" y="2478"/>
                  <a:pt x="33775" y="2446"/>
                  <a:pt x="33685" y="2446"/>
                </a:cubicBezTo>
                <a:cubicBezTo>
                  <a:pt x="33419" y="2446"/>
                  <a:pt x="33195" y="2723"/>
                  <a:pt x="33021" y="2815"/>
                </a:cubicBezTo>
                <a:cubicBezTo>
                  <a:pt x="32938" y="2780"/>
                  <a:pt x="32853" y="2752"/>
                  <a:pt x="32766" y="2729"/>
                </a:cubicBezTo>
                <a:cubicBezTo>
                  <a:pt x="32587" y="2540"/>
                  <a:pt x="32449" y="2475"/>
                  <a:pt x="32337" y="2475"/>
                </a:cubicBezTo>
                <a:cubicBezTo>
                  <a:pt x="32328" y="2475"/>
                  <a:pt x="32320" y="2475"/>
                  <a:pt x="32312" y="2476"/>
                </a:cubicBezTo>
                <a:cubicBezTo>
                  <a:pt x="32076" y="1889"/>
                  <a:pt x="32016" y="2350"/>
                  <a:pt x="31420" y="1600"/>
                </a:cubicBezTo>
                <a:cubicBezTo>
                  <a:pt x="31347" y="1509"/>
                  <a:pt x="31267" y="1493"/>
                  <a:pt x="31174" y="1493"/>
                </a:cubicBezTo>
                <a:cubicBezTo>
                  <a:pt x="31123" y="1493"/>
                  <a:pt x="31068" y="1498"/>
                  <a:pt x="31009" y="1498"/>
                </a:cubicBezTo>
                <a:cubicBezTo>
                  <a:pt x="30802" y="1498"/>
                  <a:pt x="30540" y="1438"/>
                  <a:pt x="30190" y="897"/>
                </a:cubicBezTo>
                <a:cubicBezTo>
                  <a:pt x="30066" y="712"/>
                  <a:pt x="29645" y="747"/>
                  <a:pt x="29179" y="413"/>
                </a:cubicBezTo>
                <a:cubicBezTo>
                  <a:pt x="29045" y="312"/>
                  <a:pt x="28962" y="282"/>
                  <a:pt x="28903" y="282"/>
                </a:cubicBezTo>
                <a:cubicBezTo>
                  <a:pt x="28810" y="282"/>
                  <a:pt x="28774" y="356"/>
                  <a:pt x="28692" y="356"/>
                </a:cubicBezTo>
                <a:cubicBezTo>
                  <a:pt x="28644" y="356"/>
                  <a:pt x="28579" y="330"/>
                  <a:pt x="28476" y="245"/>
                </a:cubicBezTo>
                <a:cubicBezTo>
                  <a:pt x="28375" y="165"/>
                  <a:pt x="28279" y="133"/>
                  <a:pt x="28188" y="133"/>
                </a:cubicBezTo>
                <a:cubicBezTo>
                  <a:pt x="27863" y="133"/>
                  <a:pt x="27602" y="538"/>
                  <a:pt x="27417" y="538"/>
                </a:cubicBezTo>
                <a:cubicBezTo>
                  <a:pt x="27383" y="538"/>
                  <a:pt x="27352" y="524"/>
                  <a:pt x="27323" y="492"/>
                </a:cubicBezTo>
                <a:cubicBezTo>
                  <a:pt x="27112" y="246"/>
                  <a:pt x="26954" y="165"/>
                  <a:pt x="26828" y="165"/>
                </a:cubicBezTo>
                <a:cubicBezTo>
                  <a:pt x="26586" y="165"/>
                  <a:pt x="26460" y="466"/>
                  <a:pt x="26289" y="466"/>
                </a:cubicBezTo>
                <a:cubicBezTo>
                  <a:pt x="26250" y="466"/>
                  <a:pt x="26209" y="450"/>
                  <a:pt x="26163" y="413"/>
                </a:cubicBezTo>
                <a:cubicBezTo>
                  <a:pt x="26063" y="327"/>
                  <a:pt x="25978" y="293"/>
                  <a:pt x="25904" y="293"/>
                </a:cubicBezTo>
                <a:cubicBezTo>
                  <a:pt x="25643" y="293"/>
                  <a:pt x="25511" y="710"/>
                  <a:pt x="25277" y="710"/>
                </a:cubicBezTo>
                <a:cubicBezTo>
                  <a:pt x="25252" y="710"/>
                  <a:pt x="25225" y="705"/>
                  <a:pt x="25197" y="693"/>
                </a:cubicBezTo>
                <a:cubicBezTo>
                  <a:pt x="24995" y="193"/>
                  <a:pt x="24623" y="38"/>
                  <a:pt x="24221" y="38"/>
                </a:cubicBezTo>
                <a:cubicBezTo>
                  <a:pt x="23563" y="38"/>
                  <a:pt x="22822" y="453"/>
                  <a:pt x="22603" y="453"/>
                </a:cubicBezTo>
                <a:cubicBezTo>
                  <a:pt x="22589" y="453"/>
                  <a:pt x="22577" y="451"/>
                  <a:pt x="22567" y="448"/>
                </a:cubicBezTo>
                <a:cubicBezTo>
                  <a:pt x="22386" y="375"/>
                  <a:pt x="22215" y="345"/>
                  <a:pt x="22055" y="345"/>
                </a:cubicBezTo>
                <a:cubicBezTo>
                  <a:pt x="21263" y="345"/>
                  <a:pt x="20745" y="1086"/>
                  <a:pt x="20598" y="1107"/>
                </a:cubicBezTo>
                <a:cubicBezTo>
                  <a:pt x="20537" y="870"/>
                  <a:pt x="20220" y="782"/>
                  <a:pt x="19816" y="782"/>
                </a:cubicBezTo>
                <a:cubicBezTo>
                  <a:pt x="19488" y="505"/>
                  <a:pt x="19097" y="300"/>
                  <a:pt x="18689" y="300"/>
                </a:cubicBezTo>
                <a:cubicBezTo>
                  <a:pt x="18527" y="300"/>
                  <a:pt x="18363" y="332"/>
                  <a:pt x="18199" y="404"/>
                </a:cubicBezTo>
                <a:cubicBezTo>
                  <a:pt x="18178" y="413"/>
                  <a:pt x="18160" y="417"/>
                  <a:pt x="18144" y="417"/>
                </a:cubicBezTo>
                <a:cubicBezTo>
                  <a:pt x="18003" y="417"/>
                  <a:pt x="18033" y="97"/>
                  <a:pt x="17930" y="97"/>
                </a:cubicBezTo>
                <a:cubicBezTo>
                  <a:pt x="17887" y="97"/>
                  <a:pt x="17820" y="154"/>
                  <a:pt x="17706" y="316"/>
                </a:cubicBezTo>
                <a:cubicBezTo>
                  <a:pt x="17537" y="316"/>
                  <a:pt x="17447" y="11"/>
                  <a:pt x="17081" y="11"/>
                </a:cubicBezTo>
                <a:cubicBezTo>
                  <a:pt x="16970" y="11"/>
                  <a:pt x="16832" y="40"/>
                  <a:pt x="16660" y="113"/>
                </a:cubicBezTo>
                <a:cubicBezTo>
                  <a:pt x="16611" y="133"/>
                  <a:pt x="16576" y="141"/>
                  <a:pt x="16548" y="141"/>
                </a:cubicBezTo>
                <a:cubicBezTo>
                  <a:pt x="16433" y="141"/>
                  <a:pt x="16467" y="0"/>
                  <a:pt x="1633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3" name="Google Shape;2303;p35"/>
          <p:cNvSpPr/>
          <p:nvPr/>
        </p:nvSpPr>
        <p:spPr>
          <a:xfrm rot="5400000">
            <a:off x="-39139" y="1735213"/>
            <a:ext cx="578700" cy="500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4" name="Google Shape;2304;p35"/>
          <p:cNvSpPr/>
          <p:nvPr/>
        </p:nvSpPr>
        <p:spPr>
          <a:xfrm rot="-5400000">
            <a:off x="8633361" y="3482288"/>
            <a:ext cx="578700" cy="5004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05" name="Google Shape;2305;p35"/>
          <p:cNvGrpSpPr/>
          <p:nvPr/>
        </p:nvGrpSpPr>
        <p:grpSpPr>
          <a:xfrm>
            <a:off x="857238" y="1576816"/>
            <a:ext cx="968900" cy="1090325"/>
            <a:chOff x="857238" y="1576816"/>
            <a:chExt cx="968900" cy="1090325"/>
          </a:xfrm>
        </p:grpSpPr>
        <p:sp>
          <p:nvSpPr>
            <p:cNvPr id="2306" name="Google Shape;2306;p35"/>
            <p:cNvSpPr/>
            <p:nvPr/>
          </p:nvSpPr>
          <p:spPr>
            <a:xfrm>
              <a:off x="1111030" y="1576816"/>
              <a:ext cx="158672" cy="181588"/>
            </a:xfrm>
            <a:custGeom>
              <a:rect b="b" l="l" r="r" t="t"/>
              <a:pathLst>
                <a:path extrusionOk="0" h="3439" w="3005">
                  <a:moveTo>
                    <a:pt x="3004" y="3438"/>
                  </a:moveTo>
                  <a:cubicBezTo>
                    <a:pt x="2086" y="2699"/>
                    <a:pt x="1077" y="2079"/>
                    <a:pt x="1" y="1598"/>
                  </a:cubicBezTo>
                  <a:lnTo>
                    <a:pt x="1468" y="1"/>
                  </a:lnTo>
                  <a:cubicBezTo>
                    <a:pt x="2124" y="1077"/>
                    <a:pt x="2640" y="2231"/>
                    <a:pt x="3004" y="343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7" name="Google Shape;2307;p35"/>
            <p:cNvSpPr/>
            <p:nvPr/>
          </p:nvSpPr>
          <p:spPr>
            <a:xfrm>
              <a:off x="857238" y="2208799"/>
              <a:ext cx="174459" cy="135280"/>
            </a:xfrm>
            <a:custGeom>
              <a:rect b="b" l="l" r="r" t="t"/>
              <a:pathLst>
                <a:path extrusionOk="0" h="2562" w="3304">
                  <a:moveTo>
                    <a:pt x="3304" y="0"/>
                  </a:moveTo>
                  <a:lnTo>
                    <a:pt x="1055" y="2562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8" name="Google Shape;2308;p35"/>
            <p:cNvSpPr/>
            <p:nvPr/>
          </p:nvSpPr>
          <p:spPr>
            <a:xfrm>
              <a:off x="1339625" y="2079603"/>
              <a:ext cx="121763" cy="129208"/>
            </a:xfrm>
            <a:custGeom>
              <a:rect b="b" l="l" r="r" t="t"/>
              <a:pathLst>
                <a:path extrusionOk="0" h="2447" w="2306">
                  <a:moveTo>
                    <a:pt x="2306" y="0"/>
                  </a:moveTo>
                  <a:lnTo>
                    <a:pt x="1190" y="2446"/>
                  </a:lnTo>
                  <a:lnTo>
                    <a:pt x="0" y="138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9" name="Google Shape;2309;p35"/>
            <p:cNvSpPr/>
            <p:nvPr/>
          </p:nvSpPr>
          <p:spPr>
            <a:xfrm>
              <a:off x="1407966" y="2504563"/>
              <a:ext cx="191884" cy="162579"/>
            </a:xfrm>
            <a:custGeom>
              <a:rect b="b" l="l" r="r" t="t"/>
              <a:pathLst>
                <a:path extrusionOk="0" h="3079" w="3634">
                  <a:moveTo>
                    <a:pt x="1" y="1"/>
                  </a:moveTo>
                  <a:cubicBezTo>
                    <a:pt x="1258" y="243"/>
                    <a:pt x="2537" y="851"/>
                    <a:pt x="3634" y="1824"/>
                  </a:cubicBezTo>
                  <a:lnTo>
                    <a:pt x="1728" y="3078"/>
                  </a:lnTo>
                  <a:cubicBezTo>
                    <a:pt x="1480" y="2008"/>
                    <a:pt x="899" y="914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0" name="Google Shape;2310;p35"/>
            <p:cNvSpPr/>
            <p:nvPr/>
          </p:nvSpPr>
          <p:spPr>
            <a:xfrm rot="-5620702">
              <a:off x="1665815" y="1823390"/>
              <a:ext cx="174455" cy="135277"/>
            </a:xfrm>
            <a:custGeom>
              <a:rect b="b" l="l" r="r" t="t"/>
              <a:pathLst>
                <a:path extrusionOk="0" h="2562" w="3304">
                  <a:moveTo>
                    <a:pt x="3304" y="0"/>
                  </a:moveTo>
                  <a:lnTo>
                    <a:pt x="1055" y="2562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11" name="Google Shape;2311;p35"/>
          <p:cNvSpPr/>
          <p:nvPr/>
        </p:nvSpPr>
        <p:spPr>
          <a:xfrm>
            <a:off x="5031730" y="1576816"/>
            <a:ext cx="158672" cy="181588"/>
          </a:xfrm>
          <a:custGeom>
            <a:rect b="b" l="l" r="r" t="t"/>
            <a:pathLst>
              <a:path extrusionOk="0" h="3439" w="3005">
                <a:moveTo>
                  <a:pt x="3004" y="3438"/>
                </a:moveTo>
                <a:cubicBezTo>
                  <a:pt x="2086" y="2699"/>
                  <a:pt x="1077" y="2079"/>
                  <a:pt x="1" y="1598"/>
                </a:cubicBezTo>
                <a:lnTo>
                  <a:pt x="1468" y="1"/>
                </a:lnTo>
                <a:cubicBezTo>
                  <a:pt x="2124" y="1077"/>
                  <a:pt x="2640" y="2231"/>
                  <a:pt x="3004" y="343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2" name="Google Shape;2312;p35"/>
          <p:cNvSpPr/>
          <p:nvPr/>
        </p:nvSpPr>
        <p:spPr>
          <a:xfrm>
            <a:off x="4766651" y="1917786"/>
            <a:ext cx="174459" cy="135280"/>
          </a:xfrm>
          <a:custGeom>
            <a:rect b="b" l="l" r="r" t="t"/>
            <a:pathLst>
              <a:path extrusionOk="0" h="2562" w="3304">
                <a:moveTo>
                  <a:pt x="3304" y="0"/>
                </a:moveTo>
                <a:lnTo>
                  <a:pt x="1055" y="2562"/>
                </a:lnTo>
                <a:lnTo>
                  <a:pt x="0" y="8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3" name="Google Shape;2313;p35"/>
          <p:cNvSpPr/>
          <p:nvPr/>
        </p:nvSpPr>
        <p:spPr>
          <a:xfrm>
            <a:off x="5260325" y="2079603"/>
            <a:ext cx="121763" cy="129208"/>
          </a:xfrm>
          <a:custGeom>
            <a:rect b="b" l="l" r="r" t="t"/>
            <a:pathLst>
              <a:path extrusionOk="0" h="2447" w="2306">
                <a:moveTo>
                  <a:pt x="2306" y="0"/>
                </a:moveTo>
                <a:lnTo>
                  <a:pt x="1190" y="2446"/>
                </a:lnTo>
                <a:lnTo>
                  <a:pt x="0" y="138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4" name="Google Shape;2314;p35"/>
          <p:cNvSpPr/>
          <p:nvPr/>
        </p:nvSpPr>
        <p:spPr>
          <a:xfrm>
            <a:off x="5796241" y="2274763"/>
            <a:ext cx="191884" cy="162579"/>
          </a:xfrm>
          <a:custGeom>
            <a:rect b="b" l="l" r="r" t="t"/>
            <a:pathLst>
              <a:path extrusionOk="0" h="3079" w="3634">
                <a:moveTo>
                  <a:pt x="1" y="1"/>
                </a:moveTo>
                <a:cubicBezTo>
                  <a:pt x="1258" y="243"/>
                  <a:pt x="2537" y="851"/>
                  <a:pt x="3634" y="1824"/>
                </a:cubicBezTo>
                <a:lnTo>
                  <a:pt x="1728" y="3078"/>
                </a:lnTo>
                <a:cubicBezTo>
                  <a:pt x="1480" y="2008"/>
                  <a:pt x="899" y="91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5" name="Google Shape;2315;p35"/>
          <p:cNvSpPr/>
          <p:nvPr/>
        </p:nvSpPr>
        <p:spPr>
          <a:xfrm rot="-5620702">
            <a:off x="5586515" y="1823390"/>
            <a:ext cx="174455" cy="135277"/>
          </a:xfrm>
          <a:custGeom>
            <a:rect b="b" l="l" r="r" t="t"/>
            <a:pathLst>
              <a:path extrusionOk="0" h="2562" w="3304">
                <a:moveTo>
                  <a:pt x="3304" y="0"/>
                </a:moveTo>
                <a:lnTo>
                  <a:pt x="1055" y="2562"/>
                </a:lnTo>
                <a:lnTo>
                  <a:pt x="0" y="8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9" name="Shape 2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" name="Google Shape;2320;p36"/>
          <p:cNvSpPr txBox="1"/>
          <p:nvPr>
            <p:ph type="title"/>
          </p:nvPr>
        </p:nvSpPr>
        <p:spPr>
          <a:xfrm>
            <a:off x="720000" y="90850"/>
            <a:ext cx="7704000" cy="3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Research</a:t>
            </a:r>
            <a:endParaRPr sz="2600"/>
          </a:p>
        </p:txBody>
      </p:sp>
      <p:graphicFrame>
        <p:nvGraphicFramePr>
          <p:cNvPr id="2321" name="Google Shape;2321;p36"/>
          <p:cNvGraphicFramePr/>
          <p:nvPr/>
        </p:nvGraphicFramePr>
        <p:xfrm>
          <a:off x="720000" y="65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{3E870071-D5EB-4DC4-9273-729D1B60EEC2}</a:tableStyleId>
              </a:tblPr>
              <a:tblGrid>
                <a:gridCol w="3852000"/>
                <a:gridCol w="3852000"/>
              </a:tblGrid>
              <a:tr h="361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accen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Group 1 (Past/Historic Figure)</a:t>
                      </a:r>
                      <a:endParaRPr b="1" sz="1200">
                        <a:solidFill>
                          <a:schemeClr val="accen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accent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Group 2 (Current Figure)</a:t>
                      </a:r>
                      <a:endParaRPr b="1" sz="1200">
                        <a:solidFill>
                          <a:schemeClr val="accent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2F2F2"/>
                        </a:solidFill>
                      </a:endParaRPr>
                    </a:p>
                  </a:txBody>
                  <a:tcPr marT="0" marB="0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5" name="Shape 2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" name="Google Shape;2326;p37"/>
          <p:cNvSpPr txBox="1"/>
          <p:nvPr>
            <p:ph idx="2" type="title"/>
          </p:nvPr>
        </p:nvSpPr>
        <p:spPr>
          <a:xfrm>
            <a:off x="2557625" y="1623013"/>
            <a:ext cx="1549500" cy="51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327" name="Google Shape;2327;p37"/>
          <p:cNvSpPr/>
          <p:nvPr/>
        </p:nvSpPr>
        <p:spPr>
          <a:xfrm>
            <a:off x="2449175" y="1074913"/>
            <a:ext cx="1766400" cy="7839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1"/>
                </a:solidFill>
                <a:latin typeface="Lilita One"/>
                <a:ea typeface="Lilita One"/>
                <a:cs typeface="Lilita One"/>
                <a:sym typeface="Lilita One"/>
              </a:rPr>
              <a:t>02</a:t>
            </a:r>
            <a:endParaRPr sz="6000">
              <a:solidFill>
                <a:schemeClr val="accent1"/>
              </a:solidFill>
              <a:latin typeface="Lilita One"/>
              <a:ea typeface="Lilita One"/>
              <a:cs typeface="Lilita One"/>
              <a:sym typeface="Lilita One"/>
            </a:endParaRPr>
          </a:p>
        </p:txBody>
      </p:sp>
      <p:sp>
        <p:nvSpPr>
          <p:cNvPr id="2328" name="Google Shape;2328;p37"/>
          <p:cNvSpPr txBox="1"/>
          <p:nvPr>
            <p:ph type="title"/>
          </p:nvPr>
        </p:nvSpPr>
        <p:spPr>
          <a:xfrm>
            <a:off x="326400" y="2079275"/>
            <a:ext cx="5803200" cy="136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Analyzing </a:t>
            </a:r>
            <a:r>
              <a:rPr lang="en"/>
              <a:t>Past and Present Genius</a:t>
            </a:r>
            <a:endParaRPr/>
          </a:p>
        </p:txBody>
      </p:sp>
      <p:sp>
        <p:nvSpPr>
          <p:cNvPr id="2329" name="Google Shape;2329;p37"/>
          <p:cNvSpPr txBox="1"/>
          <p:nvPr>
            <p:ph idx="1" type="subTitle"/>
          </p:nvPr>
        </p:nvSpPr>
        <p:spPr>
          <a:xfrm>
            <a:off x="500400" y="3638575"/>
            <a:ext cx="5803200" cy="5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Create partnerships to analyze, compare, and contrast historical and current figures of African descent.</a:t>
            </a:r>
            <a:endParaRPr b="1">
              <a:solidFill>
                <a:srgbClr val="F2F2F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30" name="Google Shape;2330;p37"/>
          <p:cNvSpPr/>
          <p:nvPr/>
        </p:nvSpPr>
        <p:spPr>
          <a:xfrm flipH="1">
            <a:off x="6164347" y="1142293"/>
            <a:ext cx="2212716" cy="3238339"/>
          </a:xfrm>
          <a:custGeom>
            <a:rect b="b" l="l" r="r" t="t"/>
            <a:pathLst>
              <a:path extrusionOk="0" h="69852" w="47729">
                <a:moveTo>
                  <a:pt x="16335" y="0"/>
                </a:moveTo>
                <a:cubicBezTo>
                  <a:pt x="16231" y="0"/>
                  <a:pt x="16022" y="88"/>
                  <a:pt x="15552" y="404"/>
                </a:cubicBezTo>
                <a:cubicBezTo>
                  <a:pt x="15487" y="448"/>
                  <a:pt x="15428" y="462"/>
                  <a:pt x="15372" y="462"/>
                </a:cubicBezTo>
                <a:cubicBezTo>
                  <a:pt x="15275" y="462"/>
                  <a:pt x="15186" y="420"/>
                  <a:pt x="15085" y="420"/>
                </a:cubicBezTo>
                <a:cubicBezTo>
                  <a:pt x="14939" y="420"/>
                  <a:pt x="14766" y="507"/>
                  <a:pt x="14506" y="932"/>
                </a:cubicBezTo>
                <a:cubicBezTo>
                  <a:pt x="14150" y="901"/>
                  <a:pt x="13962" y="852"/>
                  <a:pt x="13850" y="852"/>
                </a:cubicBezTo>
                <a:cubicBezTo>
                  <a:pt x="13675" y="852"/>
                  <a:pt x="13686" y="971"/>
                  <a:pt x="13531" y="1459"/>
                </a:cubicBezTo>
                <a:cubicBezTo>
                  <a:pt x="13513" y="1513"/>
                  <a:pt x="13495" y="1531"/>
                  <a:pt x="13472" y="1531"/>
                </a:cubicBezTo>
                <a:cubicBezTo>
                  <a:pt x="13428" y="1531"/>
                  <a:pt x="13367" y="1467"/>
                  <a:pt x="13266" y="1467"/>
                </a:cubicBezTo>
                <a:cubicBezTo>
                  <a:pt x="13153" y="1467"/>
                  <a:pt x="12989" y="1547"/>
                  <a:pt x="12739" y="1889"/>
                </a:cubicBezTo>
                <a:cubicBezTo>
                  <a:pt x="12660" y="2004"/>
                  <a:pt x="12528" y="1855"/>
                  <a:pt x="12203" y="2417"/>
                </a:cubicBezTo>
                <a:cubicBezTo>
                  <a:pt x="12175" y="2463"/>
                  <a:pt x="12141" y="2480"/>
                  <a:pt x="12101" y="2480"/>
                </a:cubicBezTo>
                <a:cubicBezTo>
                  <a:pt x="11994" y="2480"/>
                  <a:pt x="11849" y="2355"/>
                  <a:pt x="11695" y="2355"/>
                </a:cubicBezTo>
                <a:cubicBezTo>
                  <a:pt x="11562" y="2355"/>
                  <a:pt x="11423" y="2448"/>
                  <a:pt x="11297" y="2796"/>
                </a:cubicBezTo>
                <a:cubicBezTo>
                  <a:pt x="11289" y="2820"/>
                  <a:pt x="11258" y="2828"/>
                  <a:pt x="11210" y="2828"/>
                </a:cubicBezTo>
                <a:cubicBezTo>
                  <a:pt x="11125" y="2828"/>
                  <a:pt x="10986" y="2803"/>
                  <a:pt x="10832" y="2803"/>
                </a:cubicBezTo>
                <a:cubicBezTo>
                  <a:pt x="10573" y="2803"/>
                  <a:pt x="10270" y="2873"/>
                  <a:pt x="10110" y="3253"/>
                </a:cubicBezTo>
                <a:cubicBezTo>
                  <a:pt x="10001" y="3248"/>
                  <a:pt x="9529" y="3058"/>
                  <a:pt x="9104" y="3058"/>
                </a:cubicBezTo>
                <a:cubicBezTo>
                  <a:pt x="8705" y="3058"/>
                  <a:pt x="8348" y="3225"/>
                  <a:pt x="8369" y="3867"/>
                </a:cubicBezTo>
                <a:cubicBezTo>
                  <a:pt x="8387" y="4227"/>
                  <a:pt x="7455" y="3761"/>
                  <a:pt x="7332" y="5062"/>
                </a:cubicBezTo>
                <a:cubicBezTo>
                  <a:pt x="7288" y="5098"/>
                  <a:pt x="7252" y="5141"/>
                  <a:pt x="7200" y="5168"/>
                </a:cubicBezTo>
                <a:cubicBezTo>
                  <a:pt x="6479" y="5657"/>
                  <a:pt x="6711" y="6193"/>
                  <a:pt x="6600" y="6193"/>
                </a:cubicBezTo>
                <a:cubicBezTo>
                  <a:pt x="6594" y="6193"/>
                  <a:pt x="6586" y="6191"/>
                  <a:pt x="6576" y="6187"/>
                </a:cubicBezTo>
                <a:cubicBezTo>
                  <a:pt x="6301" y="6074"/>
                  <a:pt x="6109" y="6026"/>
                  <a:pt x="5973" y="6026"/>
                </a:cubicBezTo>
                <a:cubicBezTo>
                  <a:pt x="5394" y="6026"/>
                  <a:pt x="5865" y="6904"/>
                  <a:pt x="5451" y="7296"/>
                </a:cubicBezTo>
                <a:cubicBezTo>
                  <a:pt x="4980" y="7749"/>
                  <a:pt x="5208" y="8201"/>
                  <a:pt x="5137" y="8201"/>
                </a:cubicBezTo>
                <a:cubicBezTo>
                  <a:pt x="5136" y="8201"/>
                  <a:pt x="5135" y="8201"/>
                  <a:pt x="5135" y="8201"/>
                </a:cubicBezTo>
                <a:cubicBezTo>
                  <a:pt x="5101" y="8199"/>
                  <a:pt x="5069" y="8198"/>
                  <a:pt x="5039" y="8198"/>
                </a:cubicBezTo>
                <a:cubicBezTo>
                  <a:pt x="4134" y="8198"/>
                  <a:pt x="4282" y="9046"/>
                  <a:pt x="4053" y="9071"/>
                </a:cubicBezTo>
                <a:cubicBezTo>
                  <a:pt x="3991" y="9071"/>
                  <a:pt x="3438" y="9080"/>
                  <a:pt x="3428" y="9088"/>
                </a:cubicBezTo>
                <a:cubicBezTo>
                  <a:pt x="2550" y="9607"/>
                  <a:pt x="4228" y="10848"/>
                  <a:pt x="3648" y="11128"/>
                </a:cubicBezTo>
                <a:cubicBezTo>
                  <a:pt x="3086" y="11401"/>
                  <a:pt x="2127" y="12904"/>
                  <a:pt x="2136" y="13000"/>
                </a:cubicBezTo>
                <a:cubicBezTo>
                  <a:pt x="2207" y="14107"/>
                  <a:pt x="879" y="13748"/>
                  <a:pt x="1363" y="14486"/>
                </a:cubicBezTo>
                <a:cubicBezTo>
                  <a:pt x="2214" y="15787"/>
                  <a:pt x="993" y="15594"/>
                  <a:pt x="1213" y="16288"/>
                </a:cubicBezTo>
                <a:cubicBezTo>
                  <a:pt x="1520" y="17220"/>
                  <a:pt x="826" y="16727"/>
                  <a:pt x="1161" y="17017"/>
                </a:cubicBezTo>
                <a:cubicBezTo>
                  <a:pt x="2611" y="18275"/>
                  <a:pt x="1" y="17879"/>
                  <a:pt x="326" y="19707"/>
                </a:cubicBezTo>
                <a:cubicBezTo>
                  <a:pt x="580" y="21093"/>
                  <a:pt x="1046" y="21238"/>
                  <a:pt x="1386" y="21238"/>
                </a:cubicBezTo>
                <a:cubicBezTo>
                  <a:pt x="1476" y="21238"/>
                  <a:pt x="1557" y="21228"/>
                  <a:pt x="1623" y="21228"/>
                </a:cubicBezTo>
                <a:cubicBezTo>
                  <a:pt x="1731" y="21228"/>
                  <a:pt x="1800" y="21255"/>
                  <a:pt x="1802" y="21395"/>
                </a:cubicBezTo>
                <a:cubicBezTo>
                  <a:pt x="1806" y="21787"/>
                  <a:pt x="1933" y="21864"/>
                  <a:pt x="2063" y="21864"/>
                </a:cubicBezTo>
                <a:cubicBezTo>
                  <a:pt x="2148" y="21864"/>
                  <a:pt x="2233" y="21831"/>
                  <a:pt x="2288" y="21831"/>
                </a:cubicBezTo>
                <a:cubicBezTo>
                  <a:pt x="2340" y="21831"/>
                  <a:pt x="2363" y="21861"/>
                  <a:pt x="2330" y="21976"/>
                </a:cubicBezTo>
                <a:cubicBezTo>
                  <a:pt x="1908" y="23443"/>
                  <a:pt x="3095" y="22652"/>
                  <a:pt x="2778" y="23664"/>
                </a:cubicBezTo>
                <a:cubicBezTo>
                  <a:pt x="2543" y="24411"/>
                  <a:pt x="2570" y="24595"/>
                  <a:pt x="2664" y="24595"/>
                </a:cubicBezTo>
                <a:cubicBezTo>
                  <a:pt x="2754" y="24595"/>
                  <a:pt x="2906" y="24426"/>
                  <a:pt x="2948" y="24426"/>
                </a:cubicBezTo>
                <a:cubicBezTo>
                  <a:pt x="2986" y="24426"/>
                  <a:pt x="2931" y="24570"/>
                  <a:pt x="2646" y="25123"/>
                </a:cubicBezTo>
                <a:cubicBezTo>
                  <a:pt x="2391" y="25615"/>
                  <a:pt x="4387" y="26389"/>
                  <a:pt x="4518" y="26978"/>
                </a:cubicBezTo>
                <a:cubicBezTo>
                  <a:pt x="5084" y="27064"/>
                  <a:pt x="3902" y="28605"/>
                  <a:pt x="4957" y="28605"/>
                </a:cubicBezTo>
                <a:cubicBezTo>
                  <a:pt x="4969" y="28605"/>
                  <a:pt x="4981" y="28605"/>
                  <a:pt x="4993" y="28604"/>
                </a:cubicBezTo>
                <a:cubicBezTo>
                  <a:pt x="5091" y="28601"/>
                  <a:pt x="5186" y="28600"/>
                  <a:pt x="5276" y="28600"/>
                </a:cubicBezTo>
                <a:cubicBezTo>
                  <a:pt x="8202" y="28600"/>
                  <a:pt x="6822" y="30082"/>
                  <a:pt x="8255" y="30116"/>
                </a:cubicBezTo>
                <a:cubicBezTo>
                  <a:pt x="8676" y="30134"/>
                  <a:pt x="9292" y="30678"/>
                  <a:pt x="9292" y="30687"/>
                </a:cubicBezTo>
                <a:cubicBezTo>
                  <a:pt x="9340" y="31647"/>
                  <a:pt x="9438" y="31816"/>
                  <a:pt x="9557" y="31816"/>
                </a:cubicBezTo>
                <a:cubicBezTo>
                  <a:pt x="9622" y="31816"/>
                  <a:pt x="9694" y="31766"/>
                  <a:pt x="9766" y="31766"/>
                </a:cubicBezTo>
                <a:cubicBezTo>
                  <a:pt x="9828" y="31766"/>
                  <a:pt x="9890" y="31802"/>
                  <a:pt x="9951" y="31936"/>
                </a:cubicBezTo>
                <a:cubicBezTo>
                  <a:pt x="10345" y="32803"/>
                  <a:pt x="10730" y="32944"/>
                  <a:pt x="10992" y="32944"/>
                </a:cubicBezTo>
                <a:cubicBezTo>
                  <a:pt x="11118" y="32944"/>
                  <a:pt x="11215" y="32911"/>
                  <a:pt x="11271" y="32911"/>
                </a:cubicBezTo>
                <a:cubicBezTo>
                  <a:pt x="11342" y="32911"/>
                  <a:pt x="11345" y="32965"/>
                  <a:pt x="11252" y="33211"/>
                </a:cubicBezTo>
                <a:cubicBezTo>
                  <a:pt x="11012" y="33831"/>
                  <a:pt x="11262" y="33990"/>
                  <a:pt x="11638" y="33990"/>
                </a:cubicBezTo>
                <a:cubicBezTo>
                  <a:pt x="12032" y="33990"/>
                  <a:pt x="12564" y="33815"/>
                  <a:pt x="12813" y="33815"/>
                </a:cubicBezTo>
                <a:cubicBezTo>
                  <a:pt x="12875" y="33815"/>
                  <a:pt x="12919" y="33826"/>
                  <a:pt x="12940" y="33852"/>
                </a:cubicBezTo>
                <a:cubicBezTo>
                  <a:pt x="13170" y="34159"/>
                  <a:pt x="13342" y="34262"/>
                  <a:pt x="13479" y="34262"/>
                </a:cubicBezTo>
                <a:cubicBezTo>
                  <a:pt x="13759" y="34262"/>
                  <a:pt x="13897" y="33833"/>
                  <a:pt x="14102" y="33833"/>
                </a:cubicBezTo>
                <a:cubicBezTo>
                  <a:pt x="14108" y="33833"/>
                  <a:pt x="14113" y="33834"/>
                  <a:pt x="14119" y="33834"/>
                </a:cubicBezTo>
                <a:cubicBezTo>
                  <a:pt x="14204" y="33846"/>
                  <a:pt x="14278" y="33851"/>
                  <a:pt x="14340" y="33851"/>
                </a:cubicBezTo>
                <a:cubicBezTo>
                  <a:pt x="14945" y="33851"/>
                  <a:pt x="14531" y="33363"/>
                  <a:pt x="14808" y="33225"/>
                </a:cubicBezTo>
                <a:lnTo>
                  <a:pt x="14808" y="33225"/>
                </a:lnTo>
                <a:cubicBezTo>
                  <a:pt x="14860" y="33983"/>
                  <a:pt x="14951" y="34126"/>
                  <a:pt x="15059" y="34126"/>
                </a:cubicBezTo>
                <a:cubicBezTo>
                  <a:pt x="15124" y="34126"/>
                  <a:pt x="15196" y="34074"/>
                  <a:pt x="15268" y="34074"/>
                </a:cubicBezTo>
                <a:cubicBezTo>
                  <a:pt x="15327" y="34074"/>
                  <a:pt x="15387" y="34109"/>
                  <a:pt x="15445" y="34239"/>
                </a:cubicBezTo>
                <a:cubicBezTo>
                  <a:pt x="15839" y="35111"/>
                  <a:pt x="16227" y="35254"/>
                  <a:pt x="16491" y="35254"/>
                </a:cubicBezTo>
                <a:cubicBezTo>
                  <a:pt x="16620" y="35254"/>
                  <a:pt x="16719" y="35220"/>
                  <a:pt x="16775" y="35220"/>
                </a:cubicBezTo>
                <a:cubicBezTo>
                  <a:pt x="16845" y="35220"/>
                  <a:pt x="16847" y="35273"/>
                  <a:pt x="16755" y="35514"/>
                </a:cubicBezTo>
                <a:cubicBezTo>
                  <a:pt x="16510" y="36141"/>
                  <a:pt x="16761" y="36301"/>
                  <a:pt x="17138" y="36301"/>
                </a:cubicBezTo>
                <a:cubicBezTo>
                  <a:pt x="17530" y="36301"/>
                  <a:pt x="18060" y="36127"/>
                  <a:pt x="18308" y="36127"/>
                </a:cubicBezTo>
                <a:cubicBezTo>
                  <a:pt x="18370" y="36127"/>
                  <a:pt x="18414" y="36138"/>
                  <a:pt x="18434" y="36164"/>
                </a:cubicBezTo>
                <a:cubicBezTo>
                  <a:pt x="18666" y="36467"/>
                  <a:pt x="18838" y="36569"/>
                  <a:pt x="18975" y="36569"/>
                </a:cubicBezTo>
                <a:cubicBezTo>
                  <a:pt x="19255" y="36569"/>
                  <a:pt x="19389" y="36145"/>
                  <a:pt x="19592" y="36145"/>
                </a:cubicBezTo>
                <a:cubicBezTo>
                  <a:pt x="19599" y="36145"/>
                  <a:pt x="19606" y="36146"/>
                  <a:pt x="19612" y="36147"/>
                </a:cubicBezTo>
                <a:cubicBezTo>
                  <a:pt x="19692" y="36158"/>
                  <a:pt x="19772" y="36163"/>
                  <a:pt x="19853" y="36163"/>
                </a:cubicBezTo>
                <a:cubicBezTo>
                  <a:pt x="19607" y="36671"/>
                  <a:pt x="19276" y="37176"/>
                  <a:pt x="18839" y="37667"/>
                </a:cubicBezTo>
                <a:cubicBezTo>
                  <a:pt x="17737" y="38906"/>
                  <a:pt x="16755" y="39927"/>
                  <a:pt x="15961" y="40717"/>
                </a:cubicBezTo>
                <a:cubicBezTo>
                  <a:pt x="14904" y="41389"/>
                  <a:pt x="13807" y="42118"/>
                  <a:pt x="13142" y="42670"/>
                </a:cubicBezTo>
                <a:cubicBezTo>
                  <a:pt x="12733" y="43010"/>
                  <a:pt x="11141" y="45545"/>
                  <a:pt x="9017" y="51635"/>
                </a:cubicBezTo>
                <a:cubicBezTo>
                  <a:pt x="7365" y="56365"/>
                  <a:pt x="7108" y="65919"/>
                  <a:pt x="7173" y="69852"/>
                </a:cubicBezTo>
                <a:lnTo>
                  <a:pt x="47477" y="69852"/>
                </a:lnTo>
                <a:cubicBezTo>
                  <a:pt x="47676" y="69225"/>
                  <a:pt x="47729" y="68536"/>
                  <a:pt x="47653" y="67826"/>
                </a:cubicBezTo>
                <a:cubicBezTo>
                  <a:pt x="47449" y="65937"/>
                  <a:pt x="46338" y="63862"/>
                  <a:pt x="44601" y="62203"/>
                </a:cubicBezTo>
                <a:cubicBezTo>
                  <a:pt x="41461" y="59207"/>
                  <a:pt x="38745" y="52982"/>
                  <a:pt x="38745" y="52982"/>
                </a:cubicBezTo>
                <a:cubicBezTo>
                  <a:pt x="37226" y="50289"/>
                  <a:pt x="35364" y="47388"/>
                  <a:pt x="33069" y="44345"/>
                </a:cubicBezTo>
                <a:cubicBezTo>
                  <a:pt x="32461" y="43264"/>
                  <a:pt x="31876" y="42398"/>
                  <a:pt x="31377" y="41940"/>
                </a:cubicBezTo>
                <a:cubicBezTo>
                  <a:pt x="31078" y="40717"/>
                  <a:pt x="31544" y="40050"/>
                  <a:pt x="32565" y="37554"/>
                </a:cubicBezTo>
                <a:cubicBezTo>
                  <a:pt x="33584" y="35048"/>
                  <a:pt x="33435" y="33615"/>
                  <a:pt x="35535" y="33325"/>
                </a:cubicBezTo>
                <a:cubicBezTo>
                  <a:pt x="35613" y="33315"/>
                  <a:pt x="35689" y="33307"/>
                  <a:pt x="35766" y="33300"/>
                </a:cubicBezTo>
                <a:cubicBezTo>
                  <a:pt x="35793" y="33298"/>
                  <a:pt x="35819" y="33296"/>
                  <a:pt x="35846" y="33295"/>
                </a:cubicBezTo>
                <a:cubicBezTo>
                  <a:pt x="35896" y="33290"/>
                  <a:pt x="35948" y="33288"/>
                  <a:pt x="35998" y="33286"/>
                </a:cubicBezTo>
                <a:cubicBezTo>
                  <a:pt x="36026" y="33284"/>
                  <a:pt x="36054" y="33283"/>
                  <a:pt x="36082" y="33283"/>
                </a:cubicBezTo>
                <a:cubicBezTo>
                  <a:pt x="36111" y="33283"/>
                  <a:pt x="36139" y="33283"/>
                  <a:pt x="36168" y="33283"/>
                </a:cubicBezTo>
                <a:cubicBezTo>
                  <a:pt x="36196" y="33283"/>
                  <a:pt x="36224" y="33283"/>
                  <a:pt x="36253" y="33283"/>
                </a:cubicBezTo>
                <a:cubicBezTo>
                  <a:pt x="36284" y="33283"/>
                  <a:pt x="36315" y="33284"/>
                  <a:pt x="36346" y="33286"/>
                </a:cubicBezTo>
                <a:cubicBezTo>
                  <a:pt x="36401" y="33287"/>
                  <a:pt x="36456" y="33289"/>
                  <a:pt x="36510" y="33293"/>
                </a:cubicBezTo>
                <a:cubicBezTo>
                  <a:pt x="36543" y="33295"/>
                  <a:pt x="36577" y="33298"/>
                  <a:pt x="36609" y="33300"/>
                </a:cubicBezTo>
                <a:cubicBezTo>
                  <a:pt x="36647" y="33303"/>
                  <a:pt x="36685" y="33307"/>
                  <a:pt x="36723" y="33310"/>
                </a:cubicBezTo>
                <a:cubicBezTo>
                  <a:pt x="36758" y="33314"/>
                  <a:pt x="36793" y="33317"/>
                  <a:pt x="36828" y="33321"/>
                </a:cubicBezTo>
                <a:cubicBezTo>
                  <a:pt x="36861" y="33325"/>
                  <a:pt x="36893" y="33329"/>
                  <a:pt x="36926" y="33334"/>
                </a:cubicBezTo>
                <a:cubicBezTo>
                  <a:pt x="37007" y="33344"/>
                  <a:pt x="37087" y="33356"/>
                  <a:pt x="37167" y="33368"/>
                </a:cubicBezTo>
                <a:cubicBezTo>
                  <a:pt x="37178" y="33371"/>
                  <a:pt x="37190" y="33372"/>
                  <a:pt x="37201" y="33374"/>
                </a:cubicBezTo>
                <a:cubicBezTo>
                  <a:pt x="37253" y="33383"/>
                  <a:pt x="37304" y="33392"/>
                  <a:pt x="37354" y="33401"/>
                </a:cubicBezTo>
                <a:lnTo>
                  <a:pt x="37376" y="33405"/>
                </a:lnTo>
                <a:cubicBezTo>
                  <a:pt x="38002" y="33521"/>
                  <a:pt x="38552" y="33687"/>
                  <a:pt x="38998" y="33737"/>
                </a:cubicBezTo>
                <a:cubicBezTo>
                  <a:pt x="39002" y="33737"/>
                  <a:pt x="39005" y="33738"/>
                  <a:pt x="39008" y="33738"/>
                </a:cubicBezTo>
                <a:cubicBezTo>
                  <a:pt x="39092" y="33747"/>
                  <a:pt x="39172" y="33753"/>
                  <a:pt x="39248" y="33753"/>
                </a:cubicBezTo>
                <a:cubicBezTo>
                  <a:pt x="39557" y="33753"/>
                  <a:pt x="39801" y="33667"/>
                  <a:pt x="39966" y="33422"/>
                </a:cubicBezTo>
                <a:cubicBezTo>
                  <a:pt x="40572" y="32508"/>
                  <a:pt x="40151" y="31505"/>
                  <a:pt x="40238" y="30855"/>
                </a:cubicBezTo>
                <a:cubicBezTo>
                  <a:pt x="40300" y="30416"/>
                  <a:pt x="40326" y="30240"/>
                  <a:pt x="40467" y="29977"/>
                </a:cubicBezTo>
                <a:cubicBezTo>
                  <a:pt x="40468" y="29974"/>
                  <a:pt x="40469" y="29973"/>
                  <a:pt x="40469" y="29972"/>
                </a:cubicBezTo>
                <a:cubicBezTo>
                  <a:pt x="40502" y="29977"/>
                  <a:pt x="40533" y="29979"/>
                  <a:pt x="40563" y="29979"/>
                </a:cubicBezTo>
                <a:cubicBezTo>
                  <a:pt x="40664" y="29979"/>
                  <a:pt x="40749" y="29951"/>
                  <a:pt x="40810" y="29888"/>
                </a:cubicBezTo>
                <a:cubicBezTo>
                  <a:pt x="41227" y="29456"/>
                  <a:pt x="41283" y="28519"/>
                  <a:pt x="40660" y="28414"/>
                </a:cubicBezTo>
                <a:cubicBezTo>
                  <a:pt x="40660" y="28414"/>
                  <a:pt x="40660" y="28413"/>
                  <a:pt x="40660" y="28413"/>
                </a:cubicBezTo>
                <a:cubicBezTo>
                  <a:pt x="40974" y="28333"/>
                  <a:pt x="40960" y="27473"/>
                  <a:pt x="40678" y="27260"/>
                </a:cubicBezTo>
                <a:lnTo>
                  <a:pt x="40674" y="27260"/>
                </a:lnTo>
                <a:cubicBezTo>
                  <a:pt x="40656" y="27234"/>
                  <a:pt x="40638" y="27208"/>
                  <a:pt x="40615" y="27182"/>
                </a:cubicBezTo>
                <a:cubicBezTo>
                  <a:pt x="40232" y="26692"/>
                  <a:pt x="39994" y="26758"/>
                  <a:pt x="39981" y="26561"/>
                </a:cubicBezTo>
                <a:cubicBezTo>
                  <a:pt x="40429" y="26511"/>
                  <a:pt x="41189" y="25927"/>
                  <a:pt x="41393" y="25393"/>
                </a:cubicBezTo>
                <a:cubicBezTo>
                  <a:pt x="41411" y="25361"/>
                  <a:pt x="41423" y="25326"/>
                  <a:pt x="41434" y="25292"/>
                </a:cubicBezTo>
                <a:cubicBezTo>
                  <a:pt x="41583" y="24720"/>
                  <a:pt x="41416" y="24553"/>
                  <a:pt x="40879" y="24351"/>
                </a:cubicBezTo>
                <a:cubicBezTo>
                  <a:pt x="40352" y="24157"/>
                  <a:pt x="38700" y="22786"/>
                  <a:pt x="38093" y="21625"/>
                </a:cubicBezTo>
                <a:cubicBezTo>
                  <a:pt x="37495" y="20499"/>
                  <a:pt x="38083" y="19885"/>
                  <a:pt x="37561" y="17029"/>
                </a:cubicBezTo>
                <a:lnTo>
                  <a:pt x="37561" y="17029"/>
                </a:lnTo>
                <a:cubicBezTo>
                  <a:pt x="37593" y="17030"/>
                  <a:pt x="37624" y="17030"/>
                  <a:pt x="37653" y="17030"/>
                </a:cubicBezTo>
                <a:cubicBezTo>
                  <a:pt x="38652" y="17030"/>
                  <a:pt x="38112" y="16326"/>
                  <a:pt x="38682" y="16166"/>
                </a:cubicBezTo>
                <a:cubicBezTo>
                  <a:pt x="39948" y="15806"/>
                  <a:pt x="40053" y="14715"/>
                  <a:pt x="39878" y="13881"/>
                </a:cubicBezTo>
                <a:cubicBezTo>
                  <a:pt x="39992" y="13792"/>
                  <a:pt x="40080" y="13705"/>
                  <a:pt x="40106" y="13651"/>
                </a:cubicBezTo>
                <a:cubicBezTo>
                  <a:pt x="40396" y="13055"/>
                  <a:pt x="39649" y="13195"/>
                  <a:pt x="40299" y="12800"/>
                </a:cubicBezTo>
                <a:cubicBezTo>
                  <a:pt x="40467" y="12703"/>
                  <a:pt x="40203" y="12668"/>
                  <a:pt x="40765" y="12281"/>
                </a:cubicBezTo>
                <a:cubicBezTo>
                  <a:pt x="41724" y="11622"/>
                  <a:pt x="40783" y="11358"/>
                  <a:pt x="41056" y="10972"/>
                </a:cubicBezTo>
                <a:cubicBezTo>
                  <a:pt x="41627" y="10162"/>
                  <a:pt x="40501" y="9169"/>
                  <a:pt x="40510" y="9125"/>
                </a:cubicBezTo>
                <a:cubicBezTo>
                  <a:pt x="40765" y="8184"/>
                  <a:pt x="39710" y="8466"/>
                  <a:pt x="40035" y="7666"/>
                </a:cubicBezTo>
                <a:cubicBezTo>
                  <a:pt x="40229" y="7174"/>
                  <a:pt x="39438" y="7429"/>
                  <a:pt x="39455" y="6875"/>
                </a:cubicBezTo>
                <a:cubicBezTo>
                  <a:pt x="39482" y="6409"/>
                  <a:pt x="39087" y="6672"/>
                  <a:pt x="38998" y="5740"/>
                </a:cubicBezTo>
                <a:cubicBezTo>
                  <a:pt x="38919" y="4941"/>
                  <a:pt x="37934" y="5099"/>
                  <a:pt x="37838" y="4844"/>
                </a:cubicBezTo>
                <a:cubicBezTo>
                  <a:pt x="37584" y="4167"/>
                  <a:pt x="37531" y="4685"/>
                  <a:pt x="36924" y="3912"/>
                </a:cubicBezTo>
                <a:cubicBezTo>
                  <a:pt x="36849" y="3819"/>
                  <a:pt x="36766" y="3803"/>
                  <a:pt x="36670" y="3803"/>
                </a:cubicBezTo>
                <a:cubicBezTo>
                  <a:pt x="36623" y="3803"/>
                  <a:pt x="36573" y="3807"/>
                  <a:pt x="36520" y="3807"/>
                </a:cubicBezTo>
                <a:cubicBezTo>
                  <a:pt x="36311" y="3807"/>
                  <a:pt x="36045" y="3752"/>
                  <a:pt x="35684" y="3209"/>
                </a:cubicBezTo>
                <a:cubicBezTo>
                  <a:pt x="35561" y="3025"/>
                  <a:pt x="35148" y="3059"/>
                  <a:pt x="34682" y="2716"/>
                </a:cubicBezTo>
                <a:cubicBezTo>
                  <a:pt x="34552" y="2620"/>
                  <a:pt x="34470" y="2591"/>
                  <a:pt x="34410" y="2591"/>
                </a:cubicBezTo>
                <a:cubicBezTo>
                  <a:pt x="34314" y="2591"/>
                  <a:pt x="34277" y="2669"/>
                  <a:pt x="34191" y="2669"/>
                </a:cubicBezTo>
                <a:cubicBezTo>
                  <a:pt x="34141" y="2669"/>
                  <a:pt x="34075" y="2642"/>
                  <a:pt x="33969" y="2559"/>
                </a:cubicBezTo>
                <a:cubicBezTo>
                  <a:pt x="33870" y="2478"/>
                  <a:pt x="33775" y="2446"/>
                  <a:pt x="33685" y="2446"/>
                </a:cubicBezTo>
                <a:cubicBezTo>
                  <a:pt x="33419" y="2446"/>
                  <a:pt x="33195" y="2723"/>
                  <a:pt x="33021" y="2815"/>
                </a:cubicBezTo>
                <a:cubicBezTo>
                  <a:pt x="32938" y="2780"/>
                  <a:pt x="32853" y="2752"/>
                  <a:pt x="32766" y="2729"/>
                </a:cubicBezTo>
                <a:cubicBezTo>
                  <a:pt x="32587" y="2540"/>
                  <a:pt x="32449" y="2475"/>
                  <a:pt x="32337" y="2475"/>
                </a:cubicBezTo>
                <a:cubicBezTo>
                  <a:pt x="32328" y="2475"/>
                  <a:pt x="32320" y="2475"/>
                  <a:pt x="32312" y="2476"/>
                </a:cubicBezTo>
                <a:cubicBezTo>
                  <a:pt x="32076" y="1889"/>
                  <a:pt x="32016" y="2350"/>
                  <a:pt x="31420" y="1600"/>
                </a:cubicBezTo>
                <a:cubicBezTo>
                  <a:pt x="31347" y="1509"/>
                  <a:pt x="31267" y="1493"/>
                  <a:pt x="31174" y="1493"/>
                </a:cubicBezTo>
                <a:cubicBezTo>
                  <a:pt x="31123" y="1493"/>
                  <a:pt x="31068" y="1498"/>
                  <a:pt x="31009" y="1498"/>
                </a:cubicBezTo>
                <a:cubicBezTo>
                  <a:pt x="30802" y="1498"/>
                  <a:pt x="30540" y="1438"/>
                  <a:pt x="30190" y="897"/>
                </a:cubicBezTo>
                <a:cubicBezTo>
                  <a:pt x="30066" y="712"/>
                  <a:pt x="29645" y="747"/>
                  <a:pt x="29179" y="413"/>
                </a:cubicBezTo>
                <a:cubicBezTo>
                  <a:pt x="29045" y="312"/>
                  <a:pt x="28962" y="282"/>
                  <a:pt x="28903" y="282"/>
                </a:cubicBezTo>
                <a:cubicBezTo>
                  <a:pt x="28810" y="282"/>
                  <a:pt x="28774" y="356"/>
                  <a:pt x="28692" y="356"/>
                </a:cubicBezTo>
                <a:cubicBezTo>
                  <a:pt x="28644" y="356"/>
                  <a:pt x="28579" y="330"/>
                  <a:pt x="28476" y="245"/>
                </a:cubicBezTo>
                <a:cubicBezTo>
                  <a:pt x="28375" y="165"/>
                  <a:pt x="28279" y="133"/>
                  <a:pt x="28188" y="133"/>
                </a:cubicBezTo>
                <a:cubicBezTo>
                  <a:pt x="27863" y="133"/>
                  <a:pt x="27602" y="538"/>
                  <a:pt x="27417" y="538"/>
                </a:cubicBezTo>
                <a:cubicBezTo>
                  <a:pt x="27383" y="538"/>
                  <a:pt x="27352" y="524"/>
                  <a:pt x="27323" y="492"/>
                </a:cubicBezTo>
                <a:cubicBezTo>
                  <a:pt x="27112" y="246"/>
                  <a:pt x="26954" y="165"/>
                  <a:pt x="26828" y="165"/>
                </a:cubicBezTo>
                <a:cubicBezTo>
                  <a:pt x="26586" y="165"/>
                  <a:pt x="26460" y="466"/>
                  <a:pt x="26289" y="466"/>
                </a:cubicBezTo>
                <a:cubicBezTo>
                  <a:pt x="26250" y="466"/>
                  <a:pt x="26209" y="450"/>
                  <a:pt x="26163" y="413"/>
                </a:cubicBezTo>
                <a:cubicBezTo>
                  <a:pt x="26063" y="327"/>
                  <a:pt x="25978" y="293"/>
                  <a:pt x="25904" y="293"/>
                </a:cubicBezTo>
                <a:cubicBezTo>
                  <a:pt x="25643" y="293"/>
                  <a:pt x="25511" y="710"/>
                  <a:pt x="25277" y="710"/>
                </a:cubicBezTo>
                <a:cubicBezTo>
                  <a:pt x="25252" y="710"/>
                  <a:pt x="25225" y="705"/>
                  <a:pt x="25197" y="693"/>
                </a:cubicBezTo>
                <a:cubicBezTo>
                  <a:pt x="24995" y="193"/>
                  <a:pt x="24623" y="38"/>
                  <a:pt x="24221" y="38"/>
                </a:cubicBezTo>
                <a:cubicBezTo>
                  <a:pt x="23563" y="38"/>
                  <a:pt x="22822" y="453"/>
                  <a:pt x="22603" y="453"/>
                </a:cubicBezTo>
                <a:cubicBezTo>
                  <a:pt x="22589" y="453"/>
                  <a:pt x="22577" y="451"/>
                  <a:pt x="22567" y="448"/>
                </a:cubicBezTo>
                <a:cubicBezTo>
                  <a:pt x="22386" y="375"/>
                  <a:pt x="22215" y="345"/>
                  <a:pt x="22055" y="345"/>
                </a:cubicBezTo>
                <a:cubicBezTo>
                  <a:pt x="21263" y="345"/>
                  <a:pt x="20745" y="1086"/>
                  <a:pt x="20598" y="1107"/>
                </a:cubicBezTo>
                <a:cubicBezTo>
                  <a:pt x="20537" y="870"/>
                  <a:pt x="20220" y="782"/>
                  <a:pt x="19816" y="782"/>
                </a:cubicBezTo>
                <a:cubicBezTo>
                  <a:pt x="19488" y="505"/>
                  <a:pt x="19097" y="300"/>
                  <a:pt x="18689" y="300"/>
                </a:cubicBezTo>
                <a:cubicBezTo>
                  <a:pt x="18527" y="300"/>
                  <a:pt x="18363" y="332"/>
                  <a:pt x="18199" y="404"/>
                </a:cubicBezTo>
                <a:cubicBezTo>
                  <a:pt x="18178" y="413"/>
                  <a:pt x="18160" y="417"/>
                  <a:pt x="18144" y="417"/>
                </a:cubicBezTo>
                <a:cubicBezTo>
                  <a:pt x="18003" y="417"/>
                  <a:pt x="18033" y="97"/>
                  <a:pt x="17930" y="97"/>
                </a:cubicBezTo>
                <a:cubicBezTo>
                  <a:pt x="17887" y="97"/>
                  <a:pt x="17820" y="154"/>
                  <a:pt x="17706" y="316"/>
                </a:cubicBezTo>
                <a:cubicBezTo>
                  <a:pt x="17537" y="316"/>
                  <a:pt x="17447" y="11"/>
                  <a:pt x="17081" y="11"/>
                </a:cubicBezTo>
                <a:cubicBezTo>
                  <a:pt x="16970" y="11"/>
                  <a:pt x="16832" y="40"/>
                  <a:pt x="16660" y="113"/>
                </a:cubicBezTo>
                <a:cubicBezTo>
                  <a:pt x="16611" y="133"/>
                  <a:pt x="16576" y="141"/>
                  <a:pt x="16548" y="141"/>
                </a:cubicBezTo>
                <a:cubicBezTo>
                  <a:pt x="16433" y="141"/>
                  <a:pt x="16467" y="0"/>
                  <a:pt x="1633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1" name="Google Shape;2331;p37"/>
          <p:cNvSpPr/>
          <p:nvPr/>
        </p:nvSpPr>
        <p:spPr>
          <a:xfrm rot="5400000">
            <a:off x="-39139" y="1735213"/>
            <a:ext cx="578700" cy="5004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2" name="Google Shape;2332;p37"/>
          <p:cNvSpPr/>
          <p:nvPr/>
        </p:nvSpPr>
        <p:spPr>
          <a:xfrm rot="-5400000">
            <a:off x="8633361" y="3482288"/>
            <a:ext cx="578700" cy="500400"/>
          </a:xfrm>
          <a:prstGeom prst="triangle">
            <a:avLst>
              <a:gd fmla="val 50000" name="adj"/>
            </a:avLst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33" name="Google Shape;2333;p37"/>
          <p:cNvGrpSpPr/>
          <p:nvPr/>
        </p:nvGrpSpPr>
        <p:grpSpPr>
          <a:xfrm>
            <a:off x="857238" y="1576816"/>
            <a:ext cx="968900" cy="1090325"/>
            <a:chOff x="857238" y="1576816"/>
            <a:chExt cx="968900" cy="1090325"/>
          </a:xfrm>
        </p:grpSpPr>
        <p:sp>
          <p:nvSpPr>
            <p:cNvPr id="2334" name="Google Shape;2334;p37"/>
            <p:cNvSpPr/>
            <p:nvPr/>
          </p:nvSpPr>
          <p:spPr>
            <a:xfrm>
              <a:off x="1111030" y="1576816"/>
              <a:ext cx="158672" cy="181588"/>
            </a:xfrm>
            <a:custGeom>
              <a:rect b="b" l="l" r="r" t="t"/>
              <a:pathLst>
                <a:path extrusionOk="0" h="3439" w="3005">
                  <a:moveTo>
                    <a:pt x="3004" y="3438"/>
                  </a:moveTo>
                  <a:cubicBezTo>
                    <a:pt x="2086" y="2699"/>
                    <a:pt x="1077" y="2079"/>
                    <a:pt x="1" y="1598"/>
                  </a:cubicBezTo>
                  <a:lnTo>
                    <a:pt x="1468" y="1"/>
                  </a:lnTo>
                  <a:cubicBezTo>
                    <a:pt x="2124" y="1077"/>
                    <a:pt x="2640" y="2231"/>
                    <a:pt x="3004" y="343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5" name="Google Shape;2335;p37"/>
            <p:cNvSpPr/>
            <p:nvPr/>
          </p:nvSpPr>
          <p:spPr>
            <a:xfrm>
              <a:off x="857238" y="2208799"/>
              <a:ext cx="174459" cy="135280"/>
            </a:xfrm>
            <a:custGeom>
              <a:rect b="b" l="l" r="r" t="t"/>
              <a:pathLst>
                <a:path extrusionOk="0" h="2562" w="3304">
                  <a:moveTo>
                    <a:pt x="3304" y="0"/>
                  </a:moveTo>
                  <a:lnTo>
                    <a:pt x="1055" y="2562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6" name="Google Shape;2336;p37"/>
            <p:cNvSpPr/>
            <p:nvPr/>
          </p:nvSpPr>
          <p:spPr>
            <a:xfrm>
              <a:off x="1339625" y="2079603"/>
              <a:ext cx="121763" cy="129208"/>
            </a:xfrm>
            <a:custGeom>
              <a:rect b="b" l="l" r="r" t="t"/>
              <a:pathLst>
                <a:path extrusionOk="0" h="2447" w="2306">
                  <a:moveTo>
                    <a:pt x="2306" y="0"/>
                  </a:moveTo>
                  <a:lnTo>
                    <a:pt x="1190" y="2446"/>
                  </a:lnTo>
                  <a:lnTo>
                    <a:pt x="0" y="138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7" name="Google Shape;2337;p37"/>
            <p:cNvSpPr/>
            <p:nvPr/>
          </p:nvSpPr>
          <p:spPr>
            <a:xfrm>
              <a:off x="1407966" y="2504563"/>
              <a:ext cx="191884" cy="162579"/>
            </a:xfrm>
            <a:custGeom>
              <a:rect b="b" l="l" r="r" t="t"/>
              <a:pathLst>
                <a:path extrusionOk="0" h="3079" w="3634">
                  <a:moveTo>
                    <a:pt x="1" y="1"/>
                  </a:moveTo>
                  <a:cubicBezTo>
                    <a:pt x="1258" y="243"/>
                    <a:pt x="2537" y="851"/>
                    <a:pt x="3634" y="1824"/>
                  </a:cubicBezTo>
                  <a:lnTo>
                    <a:pt x="1728" y="3078"/>
                  </a:lnTo>
                  <a:cubicBezTo>
                    <a:pt x="1480" y="2008"/>
                    <a:pt x="899" y="914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8" name="Google Shape;2338;p37"/>
            <p:cNvSpPr/>
            <p:nvPr/>
          </p:nvSpPr>
          <p:spPr>
            <a:xfrm rot="-5620702">
              <a:off x="1665815" y="1823390"/>
              <a:ext cx="174455" cy="135277"/>
            </a:xfrm>
            <a:custGeom>
              <a:rect b="b" l="l" r="r" t="t"/>
              <a:pathLst>
                <a:path extrusionOk="0" h="2562" w="3304">
                  <a:moveTo>
                    <a:pt x="3304" y="0"/>
                  </a:moveTo>
                  <a:lnTo>
                    <a:pt x="1055" y="2562"/>
                  </a:lnTo>
                  <a:lnTo>
                    <a:pt x="0" y="83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39" name="Google Shape;2339;p37"/>
          <p:cNvSpPr/>
          <p:nvPr/>
        </p:nvSpPr>
        <p:spPr>
          <a:xfrm>
            <a:off x="5031730" y="1576816"/>
            <a:ext cx="158672" cy="181588"/>
          </a:xfrm>
          <a:custGeom>
            <a:rect b="b" l="l" r="r" t="t"/>
            <a:pathLst>
              <a:path extrusionOk="0" h="3439" w="3005">
                <a:moveTo>
                  <a:pt x="3004" y="3438"/>
                </a:moveTo>
                <a:cubicBezTo>
                  <a:pt x="2086" y="2699"/>
                  <a:pt x="1077" y="2079"/>
                  <a:pt x="1" y="1598"/>
                </a:cubicBezTo>
                <a:lnTo>
                  <a:pt x="1468" y="1"/>
                </a:lnTo>
                <a:cubicBezTo>
                  <a:pt x="2124" y="1077"/>
                  <a:pt x="2640" y="2231"/>
                  <a:pt x="3004" y="343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0" name="Google Shape;2340;p37"/>
          <p:cNvSpPr/>
          <p:nvPr/>
        </p:nvSpPr>
        <p:spPr>
          <a:xfrm>
            <a:off x="4777938" y="2208799"/>
            <a:ext cx="174459" cy="135280"/>
          </a:xfrm>
          <a:custGeom>
            <a:rect b="b" l="l" r="r" t="t"/>
            <a:pathLst>
              <a:path extrusionOk="0" h="2562" w="3304">
                <a:moveTo>
                  <a:pt x="3304" y="0"/>
                </a:moveTo>
                <a:lnTo>
                  <a:pt x="1055" y="2562"/>
                </a:lnTo>
                <a:lnTo>
                  <a:pt x="0" y="8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1" name="Google Shape;2341;p37"/>
          <p:cNvSpPr/>
          <p:nvPr/>
        </p:nvSpPr>
        <p:spPr>
          <a:xfrm>
            <a:off x="5260325" y="2079603"/>
            <a:ext cx="121763" cy="129208"/>
          </a:xfrm>
          <a:custGeom>
            <a:rect b="b" l="l" r="r" t="t"/>
            <a:pathLst>
              <a:path extrusionOk="0" h="2447" w="2306">
                <a:moveTo>
                  <a:pt x="2306" y="0"/>
                </a:moveTo>
                <a:lnTo>
                  <a:pt x="1190" y="2446"/>
                </a:lnTo>
                <a:lnTo>
                  <a:pt x="0" y="138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2" name="Google Shape;2342;p37"/>
          <p:cNvSpPr/>
          <p:nvPr/>
        </p:nvSpPr>
        <p:spPr>
          <a:xfrm>
            <a:off x="5328666" y="2504563"/>
            <a:ext cx="191884" cy="162579"/>
          </a:xfrm>
          <a:custGeom>
            <a:rect b="b" l="l" r="r" t="t"/>
            <a:pathLst>
              <a:path extrusionOk="0" h="3079" w="3634">
                <a:moveTo>
                  <a:pt x="1" y="1"/>
                </a:moveTo>
                <a:cubicBezTo>
                  <a:pt x="1258" y="243"/>
                  <a:pt x="2537" y="851"/>
                  <a:pt x="3634" y="1824"/>
                </a:cubicBezTo>
                <a:lnTo>
                  <a:pt x="1728" y="3078"/>
                </a:lnTo>
                <a:cubicBezTo>
                  <a:pt x="1480" y="2008"/>
                  <a:pt x="899" y="914"/>
                  <a:pt x="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3" name="Google Shape;2343;p37"/>
          <p:cNvSpPr/>
          <p:nvPr/>
        </p:nvSpPr>
        <p:spPr>
          <a:xfrm rot="-5620702">
            <a:off x="5586515" y="1823390"/>
            <a:ext cx="174455" cy="135277"/>
          </a:xfrm>
          <a:custGeom>
            <a:rect b="b" l="l" r="r" t="t"/>
            <a:pathLst>
              <a:path extrusionOk="0" h="2562" w="3304">
                <a:moveTo>
                  <a:pt x="3304" y="0"/>
                </a:moveTo>
                <a:lnTo>
                  <a:pt x="1055" y="2562"/>
                </a:lnTo>
                <a:lnTo>
                  <a:pt x="0" y="8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7" name="Shape 2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8" name="Google Shape;2348;p38"/>
          <p:cNvGraphicFramePr/>
          <p:nvPr/>
        </p:nvGraphicFramePr>
        <p:xfrm>
          <a:off x="225325" y="69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{3E870071-D5EB-4DC4-9273-729D1B60EEC2}</a:tableStyleId>
              </a:tblPr>
              <a:tblGrid>
                <a:gridCol w="1670925"/>
                <a:gridCol w="1670925"/>
              </a:tblGrid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Partnership</a:t>
                      </a:r>
                      <a:r>
                        <a:rPr b="1" lang="en"/>
                        <a:t> 1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349" name="Google Shape;2349;p38"/>
          <p:cNvGraphicFramePr/>
          <p:nvPr/>
        </p:nvGraphicFramePr>
        <p:xfrm>
          <a:off x="225325" y="1941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{3E870071-D5EB-4DC4-9273-729D1B60EEC2}</a:tableStyleId>
              </a:tblPr>
              <a:tblGrid>
                <a:gridCol w="1670925"/>
                <a:gridCol w="1670925"/>
              </a:tblGrid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Partnership 3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350" name="Google Shape;2350;p38"/>
          <p:cNvGraphicFramePr/>
          <p:nvPr/>
        </p:nvGraphicFramePr>
        <p:xfrm>
          <a:off x="5338100" y="69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{3E870071-D5EB-4DC4-9273-729D1B60EEC2}</a:tableStyleId>
              </a:tblPr>
              <a:tblGrid>
                <a:gridCol w="1670925"/>
                <a:gridCol w="1670925"/>
              </a:tblGrid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Partnership</a:t>
                      </a:r>
                      <a:r>
                        <a:rPr b="1" lang="en"/>
                        <a:t> 2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351" name="Google Shape;2351;p38"/>
          <p:cNvGraphicFramePr/>
          <p:nvPr/>
        </p:nvGraphicFramePr>
        <p:xfrm>
          <a:off x="5338100" y="1941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{3E870071-D5EB-4DC4-9273-729D1B60EEC2}</a:tableStyleId>
              </a:tblPr>
              <a:tblGrid>
                <a:gridCol w="1670925"/>
                <a:gridCol w="1670925"/>
              </a:tblGrid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Partnership 4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352" name="Google Shape;2352;p38"/>
          <p:cNvGraphicFramePr/>
          <p:nvPr/>
        </p:nvGraphicFramePr>
        <p:xfrm>
          <a:off x="2776425" y="318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{3E870071-D5EB-4DC4-9273-729D1B60EEC2}</a:tableStyleId>
              </a:tblPr>
              <a:tblGrid>
                <a:gridCol w="1670925"/>
                <a:gridCol w="1670925"/>
              </a:tblGrid>
              <a:tr h="381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Partnership 5</a:t>
                      </a:r>
                      <a:endParaRPr b="1"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353" name="Google Shape;235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622" y="1224575"/>
            <a:ext cx="1386025" cy="125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ocial Studies Subject for Elementary: Black History Month Activities by Slidesgo">
  <a:themeElements>
    <a:clrScheme name="Simple Light">
      <a:dk1>
        <a:srgbClr val="FAA401"/>
      </a:dk1>
      <a:lt1>
        <a:srgbClr val="212529"/>
      </a:lt1>
      <a:dk2>
        <a:srgbClr val="277355"/>
      </a:dk2>
      <a:lt2>
        <a:srgbClr val="E5282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AA40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