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Anaheim"/>
      <p:regular r:id="rId24"/>
    </p:embeddedFont>
    <p:embeddedFont>
      <p:font typeface="PT Sans"/>
      <p:regular r:id="rId25"/>
      <p:bold r:id="rId26"/>
      <p:italic r:id="rId27"/>
      <p:boldItalic r:id="rId28"/>
    </p:embeddedFont>
    <p:embeddedFont>
      <p:font typeface="Caveat Brush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Anahei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ans-bold.fntdata"/><Relationship Id="rId25" Type="http://schemas.openxmlformats.org/officeDocument/2006/relationships/font" Target="fonts/PTSans-regular.fntdata"/><Relationship Id="rId28" Type="http://schemas.openxmlformats.org/officeDocument/2006/relationships/font" Target="fonts/PTSans-boldItalic.fntdata"/><Relationship Id="rId27" Type="http://schemas.openxmlformats.org/officeDocument/2006/relationships/font" Target="fonts/PT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aveatBrush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1bbdc461337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1bbdc461337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sec.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22c28522add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22c28522ad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sec.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22c28522add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22c28522add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min.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2c28522add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2c28522add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min.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bbdc461337_0_2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bbdc461337_0_2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min.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1bbdc461337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1bbdc461337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sec.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1ba447c41dd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1ba447c41dd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1 min.</a:t>
            </a:r>
            <a:endParaRPr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22c28522ad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22c28522ad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22c28522ad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22c28522ad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min.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22c28522ad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22c28522ad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22c28522ad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22c28522ad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22c28522ad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22c28522ad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min.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1bbdc461337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1bbdc461337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22c28522ad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22c28522ad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360550" y="1370875"/>
            <a:ext cx="4422900" cy="228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307600" y="4020838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864088" y="279840"/>
            <a:ext cx="248798" cy="251021"/>
            <a:chOff x="2935600" y="706002"/>
            <a:chExt cx="248798" cy="251021"/>
          </a:xfrm>
        </p:grpSpPr>
        <p:sp>
          <p:nvSpPr>
            <p:cNvPr id="12" name="Google Shape;12;p2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561113" y="305988"/>
            <a:ext cx="196949" cy="198709"/>
            <a:chOff x="3088000" y="910713"/>
            <a:chExt cx="196949" cy="198709"/>
          </a:xfrm>
        </p:grpSpPr>
        <p:sp>
          <p:nvSpPr>
            <p:cNvPr id="15" name="Google Shape;15;p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10800000">
            <a:off x="7324214" y="4547463"/>
            <a:ext cx="248798" cy="251021"/>
            <a:chOff x="2935600" y="706002"/>
            <a:chExt cx="248798" cy="251021"/>
          </a:xfrm>
        </p:grpSpPr>
        <p:sp>
          <p:nvSpPr>
            <p:cNvPr id="18" name="Google Shape;18;p2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10800000">
            <a:off x="6754463" y="4550389"/>
            <a:ext cx="196949" cy="198709"/>
            <a:chOff x="3088000" y="910713"/>
            <a:chExt cx="196949" cy="198709"/>
          </a:xfrm>
        </p:grpSpPr>
        <p:sp>
          <p:nvSpPr>
            <p:cNvPr id="21" name="Google Shape;21;p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562340" y="754327"/>
            <a:ext cx="150882" cy="152251"/>
            <a:chOff x="3088000" y="910713"/>
            <a:chExt cx="196949" cy="198709"/>
          </a:xfrm>
        </p:grpSpPr>
        <p:sp>
          <p:nvSpPr>
            <p:cNvPr id="24" name="Google Shape;24;p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258263" y="279840"/>
            <a:ext cx="248798" cy="251021"/>
            <a:chOff x="2935600" y="706002"/>
            <a:chExt cx="248798" cy="251021"/>
          </a:xfrm>
        </p:grpSpPr>
        <p:sp>
          <p:nvSpPr>
            <p:cNvPr id="27" name="Google Shape;27;p2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7721513" y="332138"/>
            <a:ext cx="196949" cy="198709"/>
            <a:chOff x="3088000" y="910713"/>
            <a:chExt cx="196949" cy="198709"/>
          </a:xfrm>
        </p:grpSpPr>
        <p:sp>
          <p:nvSpPr>
            <p:cNvPr id="30" name="Google Shape;30;p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8470390" y="754327"/>
            <a:ext cx="150882" cy="152251"/>
            <a:chOff x="3088000" y="910713"/>
            <a:chExt cx="196949" cy="198709"/>
          </a:xfrm>
        </p:grpSpPr>
        <p:sp>
          <p:nvSpPr>
            <p:cNvPr id="33" name="Google Shape;33;p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flipH="1">
            <a:off x="1855499" y="4389827"/>
            <a:ext cx="248798" cy="251021"/>
            <a:chOff x="2935600" y="706002"/>
            <a:chExt cx="248798" cy="251021"/>
          </a:xfrm>
        </p:grpSpPr>
        <p:sp>
          <p:nvSpPr>
            <p:cNvPr id="36" name="Google Shape;36;p2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flipH="1">
            <a:off x="1501312" y="4596852"/>
            <a:ext cx="150882" cy="152251"/>
            <a:chOff x="3088000" y="910713"/>
            <a:chExt cx="196949" cy="198709"/>
          </a:xfrm>
        </p:grpSpPr>
        <p:sp>
          <p:nvSpPr>
            <p:cNvPr id="39" name="Google Shape;39;p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 txBox="1"/>
          <p:nvPr>
            <p:ph hasCustomPrompt="1" type="title"/>
          </p:nvPr>
        </p:nvSpPr>
        <p:spPr>
          <a:xfrm>
            <a:off x="735500" y="1498825"/>
            <a:ext cx="4765500" cy="13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91" name="Google Shape;291;p11"/>
          <p:cNvSpPr txBox="1"/>
          <p:nvPr>
            <p:ph idx="1" type="subTitle"/>
          </p:nvPr>
        </p:nvSpPr>
        <p:spPr>
          <a:xfrm>
            <a:off x="735500" y="3106824"/>
            <a:ext cx="47655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92" name="Google Shape;292;p11"/>
          <p:cNvGrpSpPr/>
          <p:nvPr/>
        </p:nvGrpSpPr>
        <p:grpSpPr>
          <a:xfrm flipH="1" rot="10800000">
            <a:off x="1473088" y="4396369"/>
            <a:ext cx="196949" cy="198709"/>
            <a:chOff x="3088000" y="910713"/>
            <a:chExt cx="196949" cy="198709"/>
          </a:xfrm>
        </p:grpSpPr>
        <p:sp>
          <p:nvSpPr>
            <p:cNvPr id="293" name="Google Shape;293;p1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" name="Google Shape;295;p11"/>
          <p:cNvGrpSpPr/>
          <p:nvPr/>
        </p:nvGrpSpPr>
        <p:grpSpPr>
          <a:xfrm flipH="1">
            <a:off x="7950989" y="507331"/>
            <a:ext cx="248798" cy="251021"/>
            <a:chOff x="2935600" y="706002"/>
            <a:chExt cx="248798" cy="251021"/>
          </a:xfrm>
        </p:grpSpPr>
        <p:sp>
          <p:nvSpPr>
            <p:cNvPr id="296" name="Google Shape;296;p11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" name="Google Shape;298;p11"/>
          <p:cNvGrpSpPr/>
          <p:nvPr/>
        </p:nvGrpSpPr>
        <p:grpSpPr>
          <a:xfrm flipH="1">
            <a:off x="8604788" y="758343"/>
            <a:ext cx="196949" cy="198709"/>
            <a:chOff x="3088000" y="910713"/>
            <a:chExt cx="196949" cy="198709"/>
          </a:xfrm>
        </p:grpSpPr>
        <p:sp>
          <p:nvSpPr>
            <p:cNvPr id="299" name="Google Shape;299;p1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" name="Google Shape;301;p11"/>
          <p:cNvGrpSpPr/>
          <p:nvPr/>
        </p:nvGrpSpPr>
        <p:grpSpPr>
          <a:xfrm flipH="1" rot="10800000">
            <a:off x="713215" y="4244113"/>
            <a:ext cx="150882" cy="152251"/>
            <a:chOff x="3088000" y="910713"/>
            <a:chExt cx="196949" cy="198709"/>
          </a:xfrm>
        </p:grpSpPr>
        <p:sp>
          <p:nvSpPr>
            <p:cNvPr id="302" name="Google Shape;302;p1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" name="Google Shape;304;p11"/>
          <p:cNvGrpSpPr/>
          <p:nvPr/>
        </p:nvGrpSpPr>
        <p:grpSpPr>
          <a:xfrm flipH="1" rot="10800000">
            <a:off x="8306375" y="4478480"/>
            <a:ext cx="248798" cy="251021"/>
            <a:chOff x="2935600" y="706002"/>
            <a:chExt cx="248798" cy="251021"/>
          </a:xfrm>
        </p:grpSpPr>
        <p:sp>
          <p:nvSpPr>
            <p:cNvPr id="305" name="Google Shape;305;p11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" name="Google Shape;307;p11"/>
          <p:cNvGrpSpPr/>
          <p:nvPr/>
        </p:nvGrpSpPr>
        <p:grpSpPr>
          <a:xfrm flipH="1" rot="10800000">
            <a:off x="7501488" y="4550394"/>
            <a:ext cx="196949" cy="198709"/>
            <a:chOff x="3088000" y="910713"/>
            <a:chExt cx="196949" cy="198709"/>
          </a:xfrm>
        </p:grpSpPr>
        <p:sp>
          <p:nvSpPr>
            <p:cNvPr id="308" name="Google Shape;308;p1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" name="Google Shape;310;p11"/>
          <p:cNvGrpSpPr/>
          <p:nvPr/>
        </p:nvGrpSpPr>
        <p:grpSpPr>
          <a:xfrm rot="10800000">
            <a:off x="981449" y="4673793"/>
            <a:ext cx="248798" cy="251021"/>
            <a:chOff x="2935600" y="706002"/>
            <a:chExt cx="248798" cy="251021"/>
          </a:xfrm>
        </p:grpSpPr>
        <p:sp>
          <p:nvSpPr>
            <p:cNvPr id="311" name="Google Shape;311;p11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" name="Google Shape;313;p11"/>
          <p:cNvGrpSpPr/>
          <p:nvPr/>
        </p:nvGrpSpPr>
        <p:grpSpPr>
          <a:xfrm rot="10800000">
            <a:off x="8453925" y="4139763"/>
            <a:ext cx="150882" cy="152251"/>
            <a:chOff x="3088000" y="910713"/>
            <a:chExt cx="196949" cy="198709"/>
          </a:xfrm>
        </p:grpSpPr>
        <p:sp>
          <p:nvSpPr>
            <p:cNvPr id="314" name="Google Shape;314;p1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2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0" name="Google Shape;320;p13"/>
          <p:cNvSpPr txBox="1"/>
          <p:nvPr>
            <p:ph idx="1" type="subTitle"/>
          </p:nvPr>
        </p:nvSpPr>
        <p:spPr>
          <a:xfrm>
            <a:off x="5055192" y="39305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1" name="Google Shape;321;p13"/>
          <p:cNvSpPr txBox="1"/>
          <p:nvPr>
            <p:ph idx="2" type="subTitle"/>
          </p:nvPr>
        </p:nvSpPr>
        <p:spPr>
          <a:xfrm>
            <a:off x="1583208" y="39305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2" name="Google Shape;322;p13"/>
          <p:cNvSpPr txBox="1"/>
          <p:nvPr>
            <p:ph idx="3" type="subTitle"/>
          </p:nvPr>
        </p:nvSpPr>
        <p:spPr>
          <a:xfrm>
            <a:off x="5055183" y="3622526"/>
            <a:ext cx="2505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b="1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323" name="Google Shape;323;p13"/>
          <p:cNvSpPr txBox="1"/>
          <p:nvPr>
            <p:ph idx="4" type="subTitle"/>
          </p:nvPr>
        </p:nvSpPr>
        <p:spPr>
          <a:xfrm>
            <a:off x="1583208" y="3622526"/>
            <a:ext cx="2505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b="1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grpSp>
        <p:nvGrpSpPr>
          <p:cNvPr id="324" name="Google Shape;324;p13"/>
          <p:cNvGrpSpPr/>
          <p:nvPr/>
        </p:nvGrpSpPr>
        <p:grpSpPr>
          <a:xfrm>
            <a:off x="8430763" y="4150190"/>
            <a:ext cx="248798" cy="251021"/>
            <a:chOff x="2935600" y="706002"/>
            <a:chExt cx="248798" cy="251021"/>
          </a:xfrm>
        </p:grpSpPr>
        <p:sp>
          <p:nvSpPr>
            <p:cNvPr id="325" name="Google Shape;325;p1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13"/>
          <p:cNvGrpSpPr/>
          <p:nvPr/>
        </p:nvGrpSpPr>
        <p:grpSpPr>
          <a:xfrm>
            <a:off x="587863" y="1137763"/>
            <a:ext cx="196949" cy="198709"/>
            <a:chOff x="3088000" y="910713"/>
            <a:chExt cx="196949" cy="198709"/>
          </a:xfrm>
        </p:grpSpPr>
        <p:sp>
          <p:nvSpPr>
            <p:cNvPr id="328" name="Google Shape;328;p1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" name="Google Shape;330;p13"/>
          <p:cNvGrpSpPr/>
          <p:nvPr/>
        </p:nvGrpSpPr>
        <p:grpSpPr>
          <a:xfrm rot="10800000">
            <a:off x="8037164" y="4721338"/>
            <a:ext cx="248798" cy="251021"/>
            <a:chOff x="2935600" y="706002"/>
            <a:chExt cx="248798" cy="251021"/>
          </a:xfrm>
        </p:grpSpPr>
        <p:sp>
          <p:nvSpPr>
            <p:cNvPr id="331" name="Google Shape;331;p1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" name="Google Shape;333;p13"/>
          <p:cNvGrpSpPr/>
          <p:nvPr/>
        </p:nvGrpSpPr>
        <p:grpSpPr>
          <a:xfrm rot="10800000">
            <a:off x="8621263" y="4674889"/>
            <a:ext cx="196949" cy="198709"/>
            <a:chOff x="3088000" y="910713"/>
            <a:chExt cx="196949" cy="198709"/>
          </a:xfrm>
        </p:grpSpPr>
        <p:sp>
          <p:nvSpPr>
            <p:cNvPr id="334" name="Google Shape;334;p1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" name="Google Shape;336;p13"/>
          <p:cNvGrpSpPr/>
          <p:nvPr/>
        </p:nvGrpSpPr>
        <p:grpSpPr>
          <a:xfrm>
            <a:off x="494440" y="1597452"/>
            <a:ext cx="150882" cy="152251"/>
            <a:chOff x="3088000" y="910713"/>
            <a:chExt cx="196949" cy="198709"/>
          </a:xfrm>
        </p:grpSpPr>
        <p:sp>
          <p:nvSpPr>
            <p:cNvPr id="337" name="Google Shape;337;p1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13"/>
          <p:cNvGrpSpPr/>
          <p:nvPr/>
        </p:nvGrpSpPr>
        <p:grpSpPr>
          <a:xfrm>
            <a:off x="8258263" y="279840"/>
            <a:ext cx="248798" cy="251021"/>
            <a:chOff x="2935600" y="706002"/>
            <a:chExt cx="248798" cy="251021"/>
          </a:xfrm>
        </p:grpSpPr>
        <p:sp>
          <p:nvSpPr>
            <p:cNvPr id="340" name="Google Shape;340;p1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" name="Google Shape;342;p13"/>
          <p:cNvGrpSpPr/>
          <p:nvPr/>
        </p:nvGrpSpPr>
        <p:grpSpPr>
          <a:xfrm>
            <a:off x="7721513" y="332138"/>
            <a:ext cx="196949" cy="198709"/>
            <a:chOff x="3088000" y="910713"/>
            <a:chExt cx="196949" cy="198709"/>
          </a:xfrm>
        </p:grpSpPr>
        <p:sp>
          <p:nvSpPr>
            <p:cNvPr id="343" name="Google Shape;343;p1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13"/>
          <p:cNvGrpSpPr/>
          <p:nvPr/>
        </p:nvGrpSpPr>
        <p:grpSpPr>
          <a:xfrm>
            <a:off x="8470390" y="754327"/>
            <a:ext cx="150882" cy="152251"/>
            <a:chOff x="3088000" y="910713"/>
            <a:chExt cx="196949" cy="198709"/>
          </a:xfrm>
        </p:grpSpPr>
        <p:sp>
          <p:nvSpPr>
            <p:cNvPr id="346" name="Google Shape;346;p1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" name="Google Shape;348;p13"/>
          <p:cNvGrpSpPr/>
          <p:nvPr/>
        </p:nvGrpSpPr>
        <p:grpSpPr>
          <a:xfrm flipH="1">
            <a:off x="367999" y="4252227"/>
            <a:ext cx="248798" cy="251021"/>
            <a:chOff x="2935600" y="706002"/>
            <a:chExt cx="248798" cy="251021"/>
          </a:xfrm>
        </p:grpSpPr>
        <p:sp>
          <p:nvSpPr>
            <p:cNvPr id="349" name="Google Shape;349;p1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" name="Google Shape;351;p13"/>
          <p:cNvGrpSpPr/>
          <p:nvPr/>
        </p:nvGrpSpPr>
        <p:grpSpPr>
          <a:xfrm flipH="1">
            <a:off x="961987" y="4721352"/>
            <a:ext cx="150882" cy="152251"/>
            <a:chOff x="3088000" y="910713"/>
            <a:chExt cx="196949" cy="198709"/>
          </a:xfrm>
        </p:grpSpPr>
        <p:sp>
          <p:nvSpPr>
            <p:cNvPr id="352" name="Google Shape;352;p1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7" name="Google Shape;357;p14"/>
          <p:cNvSpPr txBox="1"/>
          <p:nvPr>
            <p:ph idx="2" type="title"/>
          </p:nvPr>
        </p:nvSpPr>
        <p:spPr>
          <a:xfrm>
            <a:off x="1987450" y="1790100"/>
            <a:ext cx="2352600" cy="7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8" name="Google Shape;358;p14"/>
          <p:cNvSpPr txBox="1"/>
          <p:nvPr>
            <p:ph idx="1" type="subTitle"/>
          </p:nvPr>
        </p:nvSpPr>
        <p:spPr>
          <a:xfrm>
            <a:off x="1987451" y="2519390"/>
            <a:ext cx="23526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14"/>
          <p:cNvSpPr txBox="1"/>
          <p:nvPr>
            <p:ph idx="3" type="title"/>
          </p:nvPr>
        </p:nvSpPr>
        <p:spPr>
          <a:xfrm>
            <a:off x="5618075" y="1790100"/>
            <a:ext cx="2353800" cy="7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0" name="Google Shape;360;p14"/>
          <p:cNvSpPr txBox="1"/>
          <p:nvPr>
            <p:ph idx="4" type="subTitle"/>
          </p:nvPr>
        </p:nvSpPr>
        <p:spPr>
          <a:xfrm>
            <a:off x="5618065" y="2519390"/>
            <a:ext cx="23538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14"/>
          <p:cNvSpPr txBox="1"/>
          <p:nvPr>
            <p:ph idx="5" type="title"/>
          </p:nvPr>
        </p:nvSpPr>
        <p:spPr>
          <a:xfrm>
            <a:off x="1987450" y="3465201"/>
            <a:ext cx="2352600" cy="7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2" name="Google Shape;362;p14"/>
          <p:cNvSpPr txBox="1"/>
          <p:nvPr>
            <p:ph idx="6" type="subTitle"/>
          </p:nvPr>
        </p:nvSpPr>
        <p:spPr>
          <a:xfrm>
            <a:off x="1987451" y="4173070"/>
            <a:ext cx="23526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14"/>
          <p:cNvSpPr txBox="1"/>
          <p:nvPr>
            <p:ph idx="7" type="title"/>
          </p:nvPr>
        </p:nvSpPr>
        <p:spPr>
          <a:xfrm>
            <a:off x="5618075" y="3465123"/>
            <a:ext cx="2353800" cy="7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4" name="Google Shape;364;p14"/>
          <p:cNvSpPr txBox="1"/>
          <p:nvPr>
            <p:ph idx="8" type="subTitle"/>
          </p:nvPr>
        </p:nvSpPr>
        <p:spPr>
          <a:xfrm>
            <a:off x="5618065" y="4173075"/>
            <a:ext cx="23538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14"/>
          <p:cNvSpPr txBox="1"/>
          <p:nvPr>
            <p:ph hasCustomPrompt="1" idx="9" type="title"/>
          </p:nvPr>
        </p:nvSpPr>
        <p:spPr>
          <a:xfrm>
            <a:off x="1039350" y="1919400"/>
            <a:ext cx="7083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6" name="Google Shape;366;p14"/>
          <p:cNvSpPr txBox="1"/>
          <p:nvPr>
            <p:ph hasCustomPrompt="1" idx="13" type="title"/>
          </p:nvPr>
        </p:nvSpPr>
        <p:spPr>
          <a:xfrm>
            <a:off x="1039350" y="3575442"/>
            <a:ext cx="7083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7" name="Google Shape;367;p14"/>
          <p:cNvSpPr txBox="1"/>
          <p:nvPr>
            <p:ph hasCustomPrompt="1" idx="14" type="title"/>
          </p:nvPr>
        </p:nvSpPr>
        <p:spPr>
          <a:xfrm>
            <a:off x="4669975" y="1919400"/>
            <a:ext cx="7083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4"/>
          <p:cNvSpPr txBox="1"/>
          <p:nvPr>
            <p:ph hasCustomPrompt="1" idx="15" type="title"/>
          </p:nvPr>
        </p:nvSpPr>
        <p:spPr>
          <a:xfrm>
            <a:off x="4669975" y="3575442"/>
            <a:ext cx="7083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69" name="Google Shape;369;p14"/>
          <p:cNvGrpSpPr/>
          <p:nvPr/>
        </p:nvGrpSpPr>
        <p:grpSpPr>
          <a:xfrm>
            <a:off x="258638" y="4025715"/>
            <a:ext cx="248798" cy="251021"/>
            <a:chOff x="2935600" y="706002"/>
            <a:chExt cx="248798" cy="251021"/>
          </a:xfrm>
        </p:grpSpPr>
        <p:sp>
          <p:nvSpPr>
            <p:cNvPr id="370" name="Google Shape;370;p1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14"/>
          <p:cNvGrpSpPr/>
          <p:nvPr/>
        </p:nvGrpSpPr>
        <p:grpSpPr>
          <a:xfrm>
            <a:off x="8560588" y="4244238"/>
            <a:ext cx="196949" cy="198709"/>
            <a:chOff x="3088000" y="910713"/>
            <a:chExt cx="196949" cy="198709"/>
          </a:xfrm>
        </p:grpSpPr>
        <p:sp>
          <p:nvSpPr>
            <p:cNvPr id="373" name="Google Shape;373;p1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14"/>
          <p:cNvGrpSpPr/>
          <p:nvPr/>
        </p:nvGrpSpPr>
        <p:grpSpPr>
          <a:xfrm rot="10800000">
            <a:off x="8306376" y="4749088"/>
            <a:ext cx="248798" cy="251021"/>
            <a:chOff x="2935600" y="706002"/>
            <a:chExt cx="248798" cy="251021"/>
          </a:xfrm>
        </p:grpSpPr>
        <p:sp>
          <p:nvSpPr>
            <p:cNvPr id="376" name="Google Shape;376;p1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Google Shape;378;p14"/>
          <p:cNvGrpSpPr/>
          <p:nvPr/>
        </p:nvGrpSpPr>
        <p:grpSpPr>
          <a:xfrm>
            <a:off x="8757515" y="4640852"/>
            <a:ext cx="150882" cy="152251"/>
            <a:chOff x="3088000" y="910713"/>
            <a:chExt cx="196949" cy="198709"/>
          </a:xfrm>
        </p:grpSpPr>
        <p:sp>
          <p:nvSpPr>
            <p:cNvPr id="379" name="Google Shape;379;p1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14"/>
          <p:cNvGrpSpPr/>
          <p:nvPr/>
        </p:nvGrpSpPr>
        <p:grpSpPr>
          <a:xfrm flipH="1">
            <a:off x="950149" y="4640852"/>
            <a:ext cx="248798" cy="251021"/>
            <a:chOff x="2935600" y="706002"/>
            <a:chExt cx="248798" cy="251021"/>
          </a:xfrm>
        </p:grpSpPr>
        <p:sp>
          <p:nvSpPr>
            <p:cNvPr id="382" name="Google Shape;382;p1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" name="Google Shape;384;p14"/>
          <p:cNvGrpSpPr/>
          <p:nvPr/>
        </p:nvGrpSpPr>
        <p:grpSpPr>
          <a:xfrm flipH="1">
            <a:off x="437512" y="4640852"/>
            <a:ext cx="150882" cy="152251"/>
            <a:chOff x="3088000" y="910713"/>
            <a:chExt cx="196949" cy="198709"/>
          </a:xfrm>
        </p:grpSpPr>
        <p:sp>
          <p:nvSpPr>
            <p:cNvPr id="385" name="Google Shape;385;p1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5"/>
          <p:cNvSpPr txBox="1"/>
          <p:nvPr>
            <p:ph type="title"/>
          </p:nvPr>
        </p:nvSpPr>
        <p:spPr>
          <a:xfrm>
            <a:off x="3733413" y="3765258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89" name="Google Shape;389;p15"/>
          <p:cNvSpPr txBox="1"/>
          <p:nvPr>
            <p:ph idx="1" type="subTitle"/>
          </p:nvPr>
        </p:nvSpPr>
        <p:spPr>
          <a:xfrm>
            <a:off x="3044765" y="1772066"/>
            <a:ext cx="5049000" cy="19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390" name="Google Shape;390;p15"/>
          <p:cNvGrpSpPr/>
          <p:nvPr/>
        </p:nvGrpSpPr>
        <p:grpSpPr>
          <a:xfrm rot="10800000">
            <a:off x="8167967" y="4552781"/>
            <a:ext cx="248798" cy="251021"/>
            <a:chOff x="2935600" y="706002"/>
            <a:chExt cx="248798" cy="251021"/>
          </a:xfrm>
        </p:grpSpPr>
        <p:sp>
          <p:nvSpPr>
            <p:cNvPr id="391" name="Google Shape;391;p1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15"/>
          <p:cNvGrpSpPr/>
          <p:nvPr/>
        </p:nvGrpSpPr>
        <p:grpSpPr>
          <a:xfrm rot="10800000">
            <a:off x="7676091" y="4677407"/>
            <a:ext cx="196949" cy="198709"/>
            <a:chOff x="3088000" y="910713"/>
            <a:chExt cx="196949" cy="198709"/>
          </a:xfrm>
        </p:grpSpPr>
        <p:sp>
          <p:nvSpPr>
            <p:cNvPr id="394" name="Google Shape;394;p1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15"/>
          <p:cNvGrpSpPr/>
          <p:nvPr/>
        </p:nvGrpSpPr>
        <p:grpSpPr>
          <a:xfrm rot="10800000">
            <a:off x="8528680" y="4348852"/>
            <a:ext cx="150882" cy="152251"/>
            <a:chOff x="3088000" y="910713"/>
            <a:chExt cx="196949" cy="198709"/>
          </a:xfrm>
        </p:grpSpPr>
        <p:sp>
          <p:nvSpPr>
            <p:cNvPr id="397" name="Google Shape;397;p1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" name="Google Shape;399;p15"/>
          <p:cNvGrpSpPr/>
          <p:nvPr/>
        </p:nvGrpSpPr>
        <p:grpSpPr>
          <a:xfrm>
            <a:off x="682228" y="356027"/>
            <a:ext cx="248798" cy="251021"/>
            <a:chOff x="2935600" y="706002"/>
            <a:chExt cx="248798" cy="251021"/>
          </a:xfrm>
        </p:grpSpPr>
        <p:sp>
          <p:nvSpPr>
            <p:cNvPr id="400" name="Google Shape;400;p1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" name="Google Shape;402;p15"/>
          <p:cNvGrpSpPr/>
          <p:nvPr/>
        </p:nvGrpSpPr>
        <p:grpSpPr>
          <a:xfrm>
            <a:off x="1179303" y="460013"/>
            <a:ext cx="196949" cy="198709"/>
            <a:chOff x="3088000" y="910713"/>
            <a:chExt cx="196949" cy="198709"/>
          </a:xfrm>
        </p:grpSpPr>
        <p:sp>
          <p:nvSpPr>
            <p:cNvPr id="403" name="Google Shape;403;p1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15"/>
          <p:cNvGrpSpPr/>
          <p:nvPr/>
        </p:nvGrpSpPr>
        <p:grpSpPr>
          <a:xfrm>
            <a:off x="419430" y="658727"/>
            <a:ext cx="150882" cy="152251"/>
            <a:chOff x="3088000" y="910713"/>
            <a:chExt cx="196949" cy="198709"/>
          </a:xfrm>
        </p:grpSpPr>
        <p:sp>
          <p:nvSpPr>
            <p:cNvPr id="406" name="Google Shape;406;p1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15"/>
          <p:cNvGrpSpPr/>
          <p:nvPr/>
        </p:nvGrpSpPr>
        <p:grpSpPr>
          <a:xfrm>
            <a:off x="7837953" y="279840"/>
            <a:ext cx="248798" cy="251021"/>
            <a:chOff x="2935600" y="706002"/>
            <a:chExt cx="248798" cy="251021"/>
          </a:xfrm>
        </p:grpSpPr>
        <p:sp>
          <p:nvSpPr>
            <p:cNvPr id="409" name="Google Shape;409;p1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" name="Google Shape;411;p15"/>
          <p:cNvGrpSpPr/>
          <p:nvPr/>
        </p:nvGrpSpPr>
        <p:grpSpPr>
          <a:xfrm>
            <a:off x="7207703" y="305988"/>
            <a:ext cx="196949" cy="198709"/>
            <a:chOff x="3088000" y="910713"/>
            <a:chExt cx="196949" cy="198709"/>
          </a:xfrm>
        </p:grpSpPr>
        <p:sp>
          <p:nvSpPr>
            <p:cNvPr id="412" name="Google Shape;412;p1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" name="Google Shape;414;p15"/>
          <p:cNvGrpSpPr/>
          <p:nvPr/>
        </p:nvGrpSpPr>
        <p:grpSpPr>
          <a:xfrm>
            <a:off x="8239455" y="747277"/>
            <a:ext cx="150882" cy="152251"/>
            <a:chOff x="3088000" y="910713"/>
            <a:chExt cx="196949" cy="198709"/>
          </a:xfrm>
        </p:grpSpPr>
        <p:sp>
          <p:nvSpPr>
            <p:cNvPr id="415" name="Google Shape;415;p1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" name="Google Shape;417;p15"/>
          <p:cNvGrpSpPr/>
          <p:nvPr/>
        </p:nvGrpSpPr>
        <p:grpSpPr>
          <a:xfrm flipH="1">
            <a:off x="273115" y="4282177"/>
            <a:ext cx="248798" cy="251021"/>
            <a:chOff x="2935600" y="706002"/>
            <a:chExt cx="248798" cy="251021"/>
          </a:xfrm>
        </p:grpSpPr>
        <p:sp>
          <p:nvSpPr>
            <p:cNvPr id="418" name="Google Shape;418;p1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15"/>
          <p:cNvGrpSpPr/>
          <p:nvPr/>
        </p:nvGrpSpPr>
        <p:grpSpPr>
          <a:xfrm flipH="1">
            <a:off x="682253" y="4632402"/>
            <a:ext cx="150882" cy="152251"/>
            <a:chOff x="3088000" y="910713"/>
            <a:chExt cx="196949" cy="198709"/>
          </a:xfrm>
        </p:grpSpPr>
        <p:sp>
          <p:nvSpPr>
            <p:cNvPr id="421" name="Google Shape;421;p1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6"/>
          <p:cNvSpPr txBox="1"/>
          <p:nvPr>
            <p:ph type="title"/>
          </p:nvPr>
        </p:nvSpPr>
        <p:spPr>
          <a:xfrm>
            <a:off x="940625" y="776000"/>
            <a:ext cx="3966300" cy="128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5" name="Google Shape;425;p16"/>
          <p:cNvSpPr txBox="1"/>
          <p:nvPr>
            <p:ph idx="1" type="subTitle"/>
          </p:nvPr>
        </p:nvSpPr>
        <p:spPr>
          <a:xfrm>
            <a:off x="940625" y="2285125"/>
            <a:ext cx="3566100" cy="18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/>
        </p:txBody>
      </p:sp>
      <p:grpSp>
        <p:nvGrpSpPr>
          <p:cNvPr id="426" name="Google Shape;426;p16"/>
          <p:cNvGrpSpPr/>
          <p:nvPr/>
        </p:nvGrpSpPr>
        <p:grpSpPr>
          <a:xfrm flipH="1" rot="10800000">
            <a:off x="1473088" y="4396369"/>
            <a:ext cx="196949" cy="198709"/>
            <a:chOff x="3088000" y="910713"/>
            <a:chExt cx="196949" cy="198709"/>
          </a:xfrm>
        </p:grpSpPr>
        <p:sp>
          <p:nvSpPr>
            <p:cNvPr id="427" name="Google Shape;427;p1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16"/>
          <p:cNvGrpSpPr/>
          <p:nvPr/>
        </p:nvGrpSpPr>
        <p:grpSpPr>
          <a:xfrm flipH="1">
            <a:off x="8453914" y="852381"/>
            <a:ext cx="248798" cy="251021"/>
            <a:chOff x="2935600" y="706002"/>
            <a:chExt cx="248798" cy="251021"/>
          </a:xfrm>
        </p:grpSpPr>
        <p:sp>
          <p:nvSpPr>
            <p:cNvPr id="430" name="Google Shape;430;p1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16"/>
          <p:cNvGrpSpPr/>
          <p:nvPr/>
        </p:nvGrpSpPr>
        <p:grpSpPr>
          <a:xfrm flipH="1">
            <a:off x="8650488" y="340793"/>
            <a:ext cx="196949" cy="198709"/>
            <a:chOff x="3088000" y="910713"/>
            <a:chExt cx="196949" cy="198709"/>
          </a:xfrm>
        </p:grpSpPr>
        <p:sp>
          <p:nvSpPr>
            <p:cNvPr id="433" name="Google Shape;433;p1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16"/>
          <p:cNvGrpSpPr/>
          <p:nvPr/>
        </p:nvGrpSpPr>
        <p:grpSpPr>
          <a:xfrm flipH="1" rot="10800000">
            <a:off x="713215" y="4244113"/>
            <a:ext cx="150882" cy="152251"/>
            <a:chOff x="3088000" y="910713"/>
            <a:chExt cx="196949" cy="198709"/>
          </a:xfrm>
        </p:grpSpPr>
        <p:sp>
          <p:nvSpPr>
            <p:cNvPr id="436" name="Google Shape;436;p1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Google Shape;438;p16"/>
          <p:cNvGrpSpPr/>
          <p:nvPr/>
        </p:nvGrpSpPr>
        <p:grpSpPr>
          <a:xfrm flipH="1" rot="10800000">
            <a:off x="8306375" y="4478480"/>
            <a:ext cx="248798" cy="251021"/>
            <a:chOff x="2935600" y="706002"/>
            <a:chExt cx="248798" cy="251021"/>
          </a:xfrm>
        </p:grpSpPr>
        <p:sp>
          <p:nvSpPr>
            <p:cNvPr id="439" name="Google Shape;439;p1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16"/>
          <p:cNvGrpSpPr/>
          <p:nvPr/>
        </p:nvGrpSpPr>
        <p:grpSpPr>
          <a:xfrm flipH="1" rot="10800000">
            <a:off x="7501488" y="4550394"/>
            <a:ext cx="196949" cy="198709"/>
            <a:chOff x="3088000" y="910713"/>
            <a:chExt cx="196949" cy="198709"/>
          </a:xfrm>
        </p:grpSpPr>
        <p:sp>
          <p:nvSpPr>
            <p:cNvPr id="442" name="Google Shape;442;p1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" name="Google Shape;444;p16"/>
          <p:cNvGrpSpPr/>
          <p:nvPr/>
        </p:nvGrpSpPr>
        <p:grpSpPr>
          <a:xfrm rot="10800000">
            <a:off x="981449" y="4673793"/>
            <a:ext cx="248798" cy="251021"/>
            <a:chOff x="2935600" y="706002"/>
            <a:chExt cx="248798" cy="251021"/>
          </a:xfrm>
        </p:grpSpPr>
        <p:sp>
          <p:nvSpPr>
            <p:cNvPr id="445" name="Google Shape;445;p1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" name="Google Shape;447;p16"/>
          <p:cNvGrpSpPr/>
          <p:nvPr/>
        </p:nvGrpSpPr>
        <p:grpSpPr>
          <a:xfrm rot="10800000">
            <a:off x="8453925" y="4139763"/>
            <a:ext cx="150882" cy="152251"/>
            <a:chOff x="3088000" y="910713"/>
            <a:chExt cx="196949" cy="198709"/>
          </a:xfrm>
        </p:grpSpPr>
        <p:sp>
          <p:nvSpPr>
            <p:cNvPr id="448" name="Google Shape;448;p1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7"/>
          <p:cNvSpPr txBox="1"/>
          <p:nvPr>
            <p:ph type="title"/>
          </p:nvPr>
        </p:nvSpPr>
        <p:spPr>
          <a:xfrm>
            <a:off x="948600" y="1358675"/>
            <a:ext cx="38634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52" name="Google Shape;452;p17"/>
          <p:cNvSpPr txBox="1"/>
          <p:nvPr>
            <p:ph idx="1" type="subTitle"/>
          </p:nvPr>
        </p:nvSpPr>
        <p:spPr>
          <a:xfrm>
            <a:off x="948600" y="2334050"/>
            <a:ext cx="2759100" cy="10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3" name="Google Shape;453;p17"/>
          <p:cNvGrpSpPr/>
          <p:nvPr/>
        </p:nvGrpSpPr>
        <p:grpSpPr>
          <a:xfrm>
            <a:off x="535913" y="352153"/>
            <a:ext cx="248798" cy="251021"/>
            <a:chOff x="2935600" y="706002"/>
            <a:chExt cx="248798" cy="251021"/>
          </a:xfrm>
        </p:grpSpPr>
        <p:sp>
          <p:nvSpPr>
            <p:cNvPr id="454" name="Google Shape;454;p1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" name="Google Shape;456;p17"/>
          <p:cNvGrpSpPr/>
          <p:nvPr/>
        </p:nvGrpSpPr>
        <p:grpSpPr>
          <a:xfrm>
            <a:off x="1079638" y="279840"/>
            <a:ext cx="196949" cy="198709"/>
            <a:chOff x="3088000" y="910713"/>
            <a:chExt cx="196949" cy="198709"/>
          </a:xfrm>
        </p:grpSpPr>
        <p:sp>
          <p:nvSpPr>
            <p:cNvPr id="457" name="Google Shape;457;p1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17"/>
          <p:cNvGrpSpPr/>
          <p:nvPr/>
        </p:nvGrpSpPr>
        <p:grpSpPr>
          <a:xfrm>
            <a:off x="273115" y="654853"/>
            <a:ext cx="150882" cy="152251"/>
            <a:chOff x="3088000" y="910713"/>
            <a:chExt cx="196949" cy="198709"/>
          </a:xfrm>
        </p:grpSpPr>
        <p:sp>
          <p:nvSpPr>
            <p:cNvPr id="460" name="Google Shape;460;p1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" name="Google Shape;462;p17"/>
          <p:cNvGrpSpPr/>
          <p:nvPr/>
        </p:nvGrpSpPr>
        <p:grpSpPr>
          <a:xfrm rot="10800000">
            <a:off x="8021652" y="4548908"/>
            <a:ext cx="248798" cy="251021"/>
            <a:chOff x="2935600" y="706002"/>
            <a:chExt cx="248798" cy="251021"/>
          </a:xfrm>
        </p:grpSpPr>
        <p:sp>
          <p:nvSpPr>
            <p:cNvPr id="463" name="Google Shape;463;p1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17"/>
          <p:cNvGrpSpPr/>
          <p:nvPr/>
        </p:nvGrpSpPr>
        <p:grpSpPr>
          <a:xfrm rot="10800000">
            <a:off x="7576425" y="4497234"/>
            <a:ext cx="196949" cy="198709"/>
            <a:chOff x="3088000" y="910713"/>
            <a:chExt cx="196949" cy="198709"/>
          </a:xfrm>
        </p:grpSpPr>
        <p:sp>
          <p:nvSpPr>
            <p:cNvPr id="466" name="Google Shape;466;p1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17"/>
          <p:cNvGrpSpPr/>
          <p:nvPr/>
        </p:nvGrpSpPr>
        <p:grpSpPr>
          <a:xfrm rot="10800000">
            <a:off x="8382365" y="4344978"/>
            <a:ext cx="150882" cy="152251"/>
            <a:chOff x="3088000" y="910713"/>
            <a:chExt cx="196949" cy="198709"/>
          </a:xfrm>
        </p:grpSpPr>
        <p:sp>
          <p:nvSpPr>
            <p:cNvPr id="469" name="Google Shape;469;p1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17"/>
          <p:cNvGrpSpPr/>
          <p:nvPr/>
        </p:nvGrpSpPr>
        <p:grpSpPr>
          <a:xfrm rot="10800000">
            <a:off x="865927" y="4625095"/>
            <a:ext cx="248798" cy="251021"/>
            <a:chOff x="2935600" y="706002"/>
            <a:chExt cx="248798" cy="251021"/>
          </a:xfrm>
        </p:grpSpPr>
        <p:sp>
          <p:nvSpPr>
            <p:cNvPr id="472" name="Google Shape;472;p1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17"/>
          <p:cNvGrpSpPr/>
          <p:nvPr/>
        </p:nvGrpSpPr>
        <p:grpSpPr>
          <a:xfrm rot="10800000">
            <a:off x="1548025" y="4651259"/>
            <a:ext cx="196949" cy="198709"/>
            <a:chOff x="3088000" y="910713"/>
            <a:chExt cx="196949" cy="198709"/>
          </a:xfrm>
        </p:grpSpPr>
        <p:sp>
          <p:nvSpPr>
            <p:cNvPr id="475" name="Google Shape;475;p1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17"/>
          <p:cNvGrpSpPr/>
          <p:nvPr/>
        </p:nvGrpSpPr>
        <p:grpSpPr>
          <a:xfrm rot="10800000">
            <a:off x="562340" y="4256428"/>
            <a:ext cx="150882" cy="152251"/>
            <a:chOff x="3088000" y="910713"/>
            <a:chExt cx="196949" cy="198709"/>
          </a:xfrm>
        </p:grpSpPr>
        <p:sp>
          <p:nvSpPr>
            <p:cNvPr id="478" name="Google Shape;478;p1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17"/>
          <p:cNvGrpSpPr/>
          <p:nvPr/>
        </p:nvGrpSpPr>
        <p:grpSpPr>
          <a:xfrm flipH="1" rot="10800000">
            <a:off x="8430765" y="622758"/>
            <a:ext cx="248798" cy="251021"/>
            <a:chOff x="2935600" y="706002"/>
            <a:chExt cx="248798" cy="251021"/>
          </a:xfrm>
        </p:grpSpPr>
        <p:sp>
          <p:nvSpPr>
            <p:cNvPr id="481" name="Google Shape;481;p1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17"/>
          <p:cNvGrpSpPr/>
          <p:nvPr/>
        </p:nvGrpSpPr>
        <p:grpSpPr>
          <a:xfrm flipH="1" rot="10800000">
            <a:off x="8119542" y="371303"/>
            <a:ext cx="150882" cy="152251"/>
            <a:chOff x="3088000" y="910713"/>
            <a:chExt cx="196949" cy="198709"/>
          </a:xfrm>
        </p:grpSpPr>
        <p:sp>
          <p:nvSpPr>
            <p:cNvPr id="484" name="Google Shape;484;p1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8"/>
          <p:cNvSpPr txBox="1"/>
          <p:nvPr>
            <p:ph type="title"/>
          </p:nvPr>
        </p:nvSpPr>
        <p:spPr>
          <a:xfrm>
            <a:off x="4419600" y="1546025"/>
            <a:ext cx="3850200" cy="7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88" name="Google Shape;488;p18"/>
          <p:cNvSpPr txBox="1"/>
          <p:nvPr>
            <p:ph idx="1" type="subTitle"/>
          </p:nvPr>
        </p:nvSpPr>
        <p:spPr>
          <a:xfrm>
            <a:off x="5347050" y="2560650"/>
            <a:ext cx="2923200" cy="9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89" name="Google Shape;489;p18"/>
          <p:cNvGrpSpPr/>
          <p:nvPr/>
        </p:nvGrpSpPr>
        <p:grpSpPr>
          <a:xfrm>
            <a:off x="864088" y="279840"/>
            <a:ext cx="248798" cy="251021"/>
            <a:chOff x="2935600" y="706002"/>
            <a:chExt cx="248798" cy="251021"/>
          </a:xfrm>
        </p:grpSpPr>
        <p:sp>
          <p:nvSpPr>
            <p:cNvPr id="490" name="Google Shape;490;p1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18"/>
          <p:cNvGrpSpPr/>
          <p:nvPr/>
        </p:nvGrpSpPr>
        <p:grpSpPr>
          <a:xfrm>
            <a:off x="1561113" y="305988"/>
            <a:ext cx="196949" cy="198709"/>
            <a:chOff x="3088000" y="910713"/>
            <a:chExt cx="196949" cy="198709"/>
          </a:xfrm>
        </p:grpSpPr>
        <p:sp>
          <p:nvSpPr>
            <p:cNvPr id="493" name="Google Shape;493;p1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18"/>
          <p:cNvGrpSpPr/>
          <p:nvPr/>
        </p:nvGrpSpPr>
        <p:grpSpPr>
          <a:xfrm rot="10800000">
            <a:off x="7324214" y="4547463"/>
            <a:ext cx="248798" cy="251021"/>
            <a:chOff x="2935600" y="706002"/>
            <a:chExt cx="248798" cy="251021"/>
          </a:xfrm>
        </p:grpSpPr>
        <p:sp>
          <p:nvSpPr>
            <p:cNvPr id="496" name="Google Shape;496;p1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18"/>
          <p:cNvGrpSpPr/>
          <p:nvPr/>
        </p:nvGrpSpPr>
        <p:grpSpPr>
          <a:xfrm rot="10800000">
            <a:off x="6754463" y="4550389"/>
            <a:ext cx="196949" cy="198709"/>
            <a:chOff x="3088000" y="910713"/>
            <a:chExt cx="196949" cy="198709"/>
          </a:xfrm>
        </p:grpSpPr>
        <p:sp>
          <p:nvSpPr>
            <p:cNvPr id="499" name="Google Shape;499;p1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18"/>
          <p:cNvGrpSpPr/>
          <p:nvPr/>
        </p:nvGrpSpPr>
        <p:grpSpPr>
          <a:xfrm>
            <a:off x="562340" y="754327"/>
            <a:ext cx="150882" cy="152251"/>
            <a:chOff x="3088000" y="910713"/>
            <a:chExt cx="196949" cy="198709"/>
          </a:xfrm>
        </p:grpSpPr>
        <p:sp>
          <p:nvSpPr>
            <p:cNvPr id="502" name="Google Shape;502;p1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18"/>
          <p:cNvGrpSpPr/>
          <p:nvPr/>
        </p:nvGrpSpPr>
        <p:grpSpPr>
          <a:xfrm>
            <a:off x="8070063" y="375515"/>
            <a:ext cx="248798" cy="251021"/>
            <a:chOff x="2935600" y="706002"/>
            <a:chExt cx="248798" cy="251021"/>
          </a:xfrm>
        </p:grpSpPr>
        <p:sp>
          <p:nvSpPr>
            <p:cNvPr id="505" name="Google Shape;505;p1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18"/>
          <p:cNvGrpSpPr/>
          <p:nvPr/>
        </p:nvGrpSpPr>
        <p:grpSpPr>
          <a:xfrm>
            <a:off x="8639038" y="238038"/>
            <a:ext cx="196949" cy="198709"/>
            <a:chOff x="3088000" y="910713"/>
            <a:chExt cx="196949" cy="198709"/>
          </a:xfrm>
        </p:grpSpPr>
        <p:sp>
          <p:nvSpPr>
            <p:cNvPr id="508" name="Google Shape;508;p1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18"/>
          <p:cNvGrpSpPr/>
          <p:nvPr/>
        </p:nvGrpSpPr>
        <p:grpSpPr>
          <a:xfrm>
            <a:off x="7422115" y="573902"/>
            <a:ext cx="150882" cy="152251"/>
            <a:chOff x="3088000" y="910713"/>
            <a:chExt cx="196949" cy="198709"/>
          </a:xfrm>
        </p:grpSpPr>
        <p:sp>
          <p:nvSpPr>
            <p:cNvPr id="511" name="Google Shape;511;p1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3" name="Google Shape;513;p18"/>
          <p:cNvGrpSpPr/>
          <p:nvPr/>
        </p:nvGrpSpPr>
        <p:grpSpPr>
          <a:xfrm flipH="1">
            <a:off x="1855499" y="4389827"/>
            <a:ext cx="248798" cy="251021"/>
            <a:chOff x="2935600" y="706002"/>
            <a:chExt cx="248798" cy="251021"/>
          </a:xfrm>
        </p:grpSpPr>
        <p:sp>
          <p:nvSpPr>
            <p:cNvPr id="514" name="Google Shape;514;p1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6" name="Google Shape;516;p18"/>
          <p:cNvGrpSpPr/>
          <p:nvPr/>
        </p:nvGrpSpPr>
        <p:grpSpPr>
          <a:xfrm flipH="1">
            <a:off x="1501312" y="4596852"/>
            <a:ext cx="150882" cy="152251"/>
            <a:chOff x="3088000" y="910713"/>
            <a:chExt cx="196949" cy="198709"/>
          </a:xfrm>
        </p:grpSpPr>
        <p:sp>
          <p:nvSpPr>
            <p:cNvPr id="517" name="Google Shape;517;p1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22" name="Google Shape;522;p19"/>
          <p:cNvSpPr txBox="1"/>
          <p:nvPr>
            <p:ph idx="2" type="title"/>
          </p:nvPr>
        </p:nvSpPr>
        <p:spPr>
          <a:xfrm>
            <a:off x="1211012" y="2702700"/>
            <a:ext cx="3122700" cy="484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23" name="Google Shape;523;p19"/>
          <p:cNvSpPr txBox="1"/>
          <p:nvPr>
            <p:ph idx="3" type="title"/>
          </p:nvPr>
        </p:nvSpPr>
        <p:spPr>
          <a:xfrm>
            <a:off x="4805788" y="2702850"/>
            <a:ext cx="3127200" cy="484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24" name="Google Shape;524;p19"/>
          <p:cNvSpPr txBox="1"/>
          <p:nvPr>
            <p:ph idx="1" type="subTitle"/>
          </p:nvPr>
        </p:nvSpPr>
        <p:spPr>
          <a:xfrm>
            <a:off x="4805787" y="3117695"/>
            <a:ext cx="3127200" cy="10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5" name="Google Shape;525;p19"/>
          <p:cNvSpPr txBox="1"/>
          <p:nvPr>
            <p:ph idx="4" type="subTitle"/>
          </p:nvPr>
        </p:nvSpPr>
        <p:spPr>
          <a:xfrm>
            <a:off x="1211012" y="3119795"/>
            <a:ext cx="31227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26" name="Google Shape;526;p19"/>
          <p:cNvGrpSpPr/>
          <p:nvPr/>
        </p:nvGrpSpPr>
        <p:grpSpPr>
          <a:xfrm rot="10800000">
            <a:off x="8167967" y="4552781"/>
            <a:ext cx="248798" cy="251021"/>
            <a:chOff x="2935600" y="706002"/>
            <a:chExt cx="248798" cy="251021"/>
          </a:xfrm>
        </p:grpSpPr>
        <p:sp>
          <p:nvSpPr>
            <p:cNvPr id="527" name="Google Shape;527;p19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19"/>
          <p:cNvGrpSpPr/>
          <p:nvPr/>
        </p:nvGrpSpPr>
        <p:grpSpPr>
          <a:xfrm rot="10800000">
            <a:off x="7676091" y="4677407"/>
            <a:ext cx="196949" cy="198709"/>
            <a:chOff x="3088000" y="910713"/>
            <a:chExt cx="196949" cy="198709"/>
          </a:xfrm>
        </p:grpSpPr>
        <p:sp>
          <p:nvSpPr>
            <p:cNvPr id="530" name="Google Shape;530;p1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2" name="Google Shape;532;p19"/>
          <p:cNvGrpSpPr/>
          <p:nvPr/>
        </p:nvGrpSpPr>
        <p:grpSpPr>
          <a:xfrm rot="10800000">
            <a:off x="8528680" y="4348852"/>
            <a:ext cx="150882" cy="152251"/>
            <a:chOff x="3088000" y="910713"/>
            <a:chExt cx="196949" cy="198709"/>
          </a:xfrm>
        </p:grpSpPr>
        <p:sp>
          <p:nvSpPr>
            <p:cNvPr id="533" name="Google Shape;533;p1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19"/>
          <p:cNvGrpSpPr/>
          <p:nvPr/>
        </p:nvGrpSpPr>
        <p:grpSpPr>
          <a:xfrm>
            <a:off x="419428" y="194002"/>
            <a:ext cx="248798" cy="251021"/>
            <a:chOff x="2935600" y="706002"/>
            <a:chExt cx="248798" cy="251021"/>
          </a:xfrm>
        </p:grpSpPr>
        <p:sp>
          <p:nvSpPr>
            <p:cNvPr id="536" name="Google Shape;536;p19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8" name="Google Shape;538;p19"/>
          <p:cNvGrpSpPr/>
          <p:nvPr/>
        </p:nvGrpSpPr>
        <p:grpSpPr>
          <a:xfrm>
            <a:off x="952953" y="220151"/>
            <a:ext cx="196949" cy="198709"/>
            <a:chOff x="3088000" y="910713"/>
            <a:chExt cx="196949" cy="198709"/>
          </a:xfrm>
        </p:grpSpPr>
        <p:sp>
          <p:nvSpPr>
            <p:cNvPr id="539" name="Google Shape;539;p1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" name="Google Shape;541;p19"/>
          <p:cNvGrpSpPr/>
          <p:nvPr/>
        </p:nvGrpSpPr>
        <p:grpSpPr>
          <a:xfrm>
            <a:off x="322080" y="655252"/>
            <a:ext cx="150882" cy="152251"/>
            <a:chOff x="3088000" y="910713"/>
            <a:chExt cx="196949" cy="198709"/>
          </a:xfrm>
        </p:grpSpPr>
        <p:sp>
          <p:nvSpPr>
            <p:cNvPr id="542" name="Google Shape;542;p1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4" name="Google Shape;544;p19"/>
          <p:cNvGrpSpPr/>
          <p:nvPr/>
        </p:nvGrpSpPr>
        <p:grpSpPr>
          <a:xfrm>
            <a:off x="7837953" y="279840"/>
            <a:ext cx="248798" cy="251021"/>
            <a:chOff x="2935600" y="706002"/>
            <a:chExt cx="248798" cy="251021"/>
          </a:xfrm>
        </p:grpSpPr>
        <p:sp>
          <p:nvSpPr>
            <p:cNvPr id="545" name="Google Shape;545;p19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19"/>
          <p:cNvGrpSpPr/>
          <p:nvPr/>
        </p:nvGrpSpPr>
        <p:grpSpPr>
          <a:xfrm>
            <a:off x="7207703" y="305988"/>
            <a:ext cx="196949" cy="198709"/>
            <a:chOff x="3088000" y="910713"/>
            <a:chExt cx="196949" cy="198709"/>
          </a:xfrm>
        </p:grpSpPr>
        <p:sp>
          <p:nvSpPr>
            <p:cNvPr id="548" name="Google Shape;548;p1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19"/>
          <p:cNvGrpSpPr/>
          <p:nvPr/>
        </p:nvGrpSpPr>
        <p:grpSpPr>
          <a:xfrm>
            <a:off x="8239455" y="747277"/>
            <a:ext cx="150882" cy="152251"/>
            <a:chOff x="3088000" y="910713"/>
            <a:chExt cx="196949" cy="198709"/>
          </a:xfrm>
        </p:grpSpPr>
        <p:sp>
          <p:nvSpPr>
            <p:cNvPr id="551" name="Google Shape;551;p1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19"/>
          <p:cNvGrpSpPr/>
          <p:nvPr/>
        </p:nvGrpSpPr>
        <p:grpSpPr>
          <a:xfrm flipH="1">
            <a:off x="273115" y="4282177"/>
            <a:ext cx="248798" cy="251021"/>
            <a:chOff x="2935600" y="706002"/>
            <a:chExt cx="248798" cy="251021"/>
          </a:xfrm>
        </p:grpSpPr>
        <p:sp>
          <p:nvSpPr>
            <p:cNvPr id="554" name="Google Shape;554;p19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6" name="Google Shape;556;p19"/>
          <p:cNvGrpSpPr/>
          <p:nvPr/>
        </p:nvGrpSpPr>
        <p:grpSpPr>
          <a:xfrm flipH="1">
            <a:off x="682253" y="4632402"/>
            <a:ext cx="150882" cy="152251"/>
            <a:chOff x="3088000" y="910713"/>
            <a:chExt cx="196949" cy="198709"/>
          </a:xfrm>
        </p:grpSpPr>
        <p:sp>
          <p:nvSpPr>
            <p:cNvPr id="557" name="Google Shape;557;p1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0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62" name="Google Shape;562;p20"/>
          <p:cNvSpPr txBox="1"/>
          <p:nvPr>
            <p:ph idx="2" type="title"/>
          </p:nvPr>
        </p:nvSpPr>
        <p:spPr>
          <a:xfrm>
            <a:off x="937626" y="266449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63" name="Google Shape;563;p20"/>
          <p:cNvSpPr txBox="1"/>
          <p:nvPr>
            <p:ph idx="1" type="subTitle"/>
          </p:nvPr>
        </p:nvSpPr>
        <p:spPr>
          <a:xfrm>
            <a:off x="937625" y="3119076"/>
            <a:ext cx="2175300" cy="10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20"/>
          <p:cNvSpPr txBox="1"/>
          <p:nvPr>
            <p:ph idx="3" type="title"/>
          </p:nvPr>
        </p:nvSpPr>
        <p:spPr>
          <a:xfrm>
            <a:off x="3484345" y="266449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65" name="Google Shape;565;p20"/>
          <p:cNvSpPr txBox="1"/>
          <p:nvPr>
            <p:ph idx="4" type="subTitle"/>
          </p:nvPr>
        </p:nvSpPr>
        <p:spPr>
          <a:xfrm>
            <a:off x="3484347" y="3119076"/>
            <a:ext cx="2175300" cy="10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6" name="Google Shape;566;p20"/>
          <p:cNvSpPr txBox="1"/>
          <p:nvPr>
            <p:ph idx="5" type="title"/>
          </p:nvPr>
        </p:nvSpPr>
        <p:spPr>
          <a:xfrm>
            <a:off x="6031071" y="266449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67" name="Google Shape;567;p20"/>
          <p:cNvSpPr txBox="1"/>
          <p:nvPr>
            <p:ph idx="6" type="subTitle"/>
          </p:nvPr>
        </p:nvSpPr>
        <p:spPr>
          <a:xfrm>
            <a:off x="6031075" y="3119076"/>
            <a:ext cx="2175300" cy="10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68" name="Google Shape;568;p20"/>
          <p:cNvGrpSpPr/>
          <p:nvPr/>
        </p:nvGrpSpPr>
        <p:grpSpPr>
          <a:xfrm flipH="1" rot="10800000">
            <a:off x="1149865" y="4293681"/>
            <a:ext cx="196949" cy="198709"/>
            <a:chOff x="3088000" y="910713"/>
            <a:chExt cx="196949" cy="198709"/>
          </a:xfrm>
        </p:grpSpPr>
        <p:sp>
          <p:nvSpPr>
            <p:cNvPr id="569" name="Google Shape;569;p2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Google Shape;571;p20"/>
          <p:cNvGrpSpPr/>
          <p:nvPr/>
        </p:nvGrpSpPr>
        <p:grpSpPr>
          <a:xfrm flipH="1">
            <a:off x="8255141" y="247794"/>
            <a:ext cx="248798" cy="251021"/>
            <a:chOff x="2935600" y="706002"/>
            <a:chExt cx="248798" cy="251021"/>
          </a:xfrm>
        </p:grpSpPr>
        <p:sp>
          <p:nvSpPr>
            <p:cNvPr id="572" name="Google Shape;572;p20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20"/>
          <p:cNvGrpSpPr/>
          <p:nvPr/>
        </p:nvGrpSpPr>
        <p:grpSpPr>
          <a:xfrm flipH="1">
            <a:off x="8679165" y="932005"/>
            <a:ext cx="196949" cy="198709"/>
            <a:chOff x="3088000" y="910713"/>
            <a:chExt cx="196949" cy="198709"/>
          </a:xfrm>
        </p:grpSpPr>
        <p:sp>
          <p:nvSpPr>
            <p:cNvPr id="575" name="Google Shape;575;p2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7" name="Google Shape;577;p20"/>
          <p:cNvGrpSpPr/>
          <p:nvPr/>
        </p:nvGrpSpPr>
        <p:grpSpPr>
          <a:xfrm flipH="1" rot="10800000">
            <a:off x="389992" y="4141426"/>
            <a:ext cx="150882" cy="152251"/>
            <a:chOff x="3088000" y="910713"/>
            <a:chExt cx="196949" cy="198709"/>
          </a:xfrm>
        </p:grpSpPr>
        <p:sp>
          <p:nvSpPr>
            <p:cNvPr id="578" name="Google Shape;578;p2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20"/>
          <p:cNvGrpSpPr/>
          <p:nvPr/>
        </p:nvGrpSpPr>
        <p:grpSpPr>
          <a:xfrm flipH="1" rot="10800000">
            <a:off x="8503940" y="4141418"/>
            <a:ext cx="248798" cy="251021"/>
            <a:chOff x="2935600" y="706002"/>
            <a:chExt cx="248798" cy="251021"/>
          </a:xfrm>
        </p:grpSpPr>
        <p:sp>
          <p:nvSpPr>
            <p:cNvPr id="581" name="Google Shape;581;p20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20"/>
          <p:cNvGrpSpPr/>
          <p:nvPr/>
        </p:nvGrpSpPr>
        <p:grpSpPr>
          <a:xfrm flipH="1" rot="10800000">
            <a:off x="7983890" y="4662706"/>
            <a:ext cx="196949" cy="198709"/>
            <a:chOff x="3088000" y="910713"/>
            <a:chExt cx="196949" cy="198709"/>
          </a:xfrm>
        </p:grpSpPr>
        <p:sp>
          <p:nvSpPr>
            <p:cNvPr id="584" name="Google Shape;584;p2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20"/>
          <p:cNvGrpSpPr/>
          <p:nvPr/>
        </p:nvGrpSpPr>
        <p:grpSpPr>
          <a:xfrm rot="10800000">
            <a:off x="658227" y="4571105"/>
            <a:ext cx="248798" cy="251021"/>
            <a:chOff x="2935600" y="706002"/>
            <a:chExt cx="248798" cy="251021"/>
          </a:xfrm>
        </p:grpSpPr>
        <p:sp>
          <p:nvSpPr>
            <p:cNvPr id="587" name="Google Shape;587;p20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20"/>
          <p:cNvGrpSpPr/>
          <p:nvPr/>
        </p:nvGrpSpPr>
        <p:grpSpPr>
          <a:xfrm rot="10800000">
            <a:off x="8639952" y="4822126"/>
            <a:ext cx="150882" cy="152251"/>
            <a:chOff x="3088000" y="910713"/>
            <a:chExt cx="196949" cy="198709"/>
          </a:xfrm>
        </p:grpSpPr>
        <p:sp>
          <p:nvSpPr>
            <p:cNvPr id="590" name="Google Shape;590;p2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/>
          <p:nvPr>
            <p:ph type="title"/>
          </p:nvPr>
        </p:nvSpPr>
        <p:spPr>
          <a:xfrm>
            <a:off x="3830475" y="2141800"/>
            <a:ext cx="4346400" cy="14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3"/>
          <p:cNvSpPr txBox="1"/>
          <p:nvPr>
            <p:ph hasCustomPrompt="1" idx="2" type="title"/>
          </p:nvPr>
        </p:nvSpPr>
        <p:spPr>
          <a:xfrm>
            <a:off x="5368576" y="810975"/>
            <a:ext cx="1270200" cy="1026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3"/>
          <p:cNvSpPr txBox="1"/>
          <p:nvPr>
            <p:ph idx="1" type="subTitle"/>
          </p:nvPr>
        </p:nvSpPr>
        <p:spPr>
          <a:xfrm>
            <a:off x="3493425" y="3849638"/>
            <a:ext cx="5020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" name="Google Shape;45;p3"/>
          <p:cNvGrpSpPr/>
          <p:nvPr/>
        </p:nvGrpSpPr>
        <p:grpSpPr>
          <a:xfrm rot="10800000">
            <a:off x="8167967" y="4552781"/>
            <a:ext cx="248798" cy="251021"/>
            <a:chOff x="2935600" y="706002"/>
            <a:chExt cx="248798" cy="251021"/>
          </a:xfrm>
        </p:grpSpPr>
        <p:sp>
          <p:nvSpPr>
            <p:cNvPr id="46" name="Google Shape;46;p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" name="Google Shape;48;p3"/>
          <p:cNvGrpSpPr/>
          <p:nvPr/>
        </p:nvGrpSpPr>
        <p:grpSpPr>
          <a:xfrm rot="10800000">
            <a:off x="7676091" y="4677407"/>
            <a:ext cx="196949" cy="198709"/>
            <a:chOff x="3088000" y="910713"/>
            <a:chExt cx="196949" cy="198709"/>
          </a:xfrm>
        </p:grpSpPr>
        <p:sp>
          <p:nvSpPr>
            <p:cNvPr id="49" name="Google Shape;49;p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" name="Google Shape;51;p3"/>
          <p:cNvGrpSpPr/>
          <p:nvPr/>
        </p:nvGrpSpPr>
        <p:grpSpPr>
          <a:xfrm rot="10800000">
            <a:off x="8528680" y="4348852"/>
            <a:ext cx="150882" cy="152251"/>
            <a:chOff x="3088000" y="910713"/>
            <a:chExt cx="196949" cy="198709"/>
          </a:xfrm>
        </p:grpSpPr>
        <p:sp>
          <p:nvSpPr>
            <p:cNvPr id="52" name="Google Shape;52;p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" name="Google Shape;54;p3"/>
          <p:cNvGrpSpPr/>
          <p:nvPr/>
        </p:nvGrpSpPr>
        <p:grpSpPr>
          <a:xfrm>
            <a:off x="682228" y="356027"/>
            <a:ext cx="248798" cy="251021"/>
            <a:chOff x="2935600" y="706002"/>
            <a:chExt cx="248798" cy="251021"/>
          </a:xfrm>
        </p:grpSpPr>
        <p:sp>
          <p:nvSpPr>
            <p:cNvPr id="55" name="Google Shape;55;p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>
            <a:off x="1179303" y="460013"/>
            <a:ext cx="196949" cy="198709"/>
            <a:chOff x="3088000" y="910713"/>
            <a:chExt cx="196949" cy="198709"/>
          </a:xfrm>
        </p:grpSpPr>
        <p:sp>
          <p:nvSpPr>
            <p:cNvPr id="58" name="Google Shape;58;p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" name="Google Shape;60;p3"/>
          <p:cNvGrpSpPr/>
          <p:nvPr/>
        </p:nvGrpSpPr>
        <p:grpSpPr>
          <a:xfrm>
            <a:off x="419430" y="658727"/>
            <a:ext cx="150882" cy="152251"/>
            <a:chOff x="3088000" y="910713"/>
            <a:chExt cx="196949" cy="198709"/>
          </a:xfrm>
        </p:grpSpPr>
        <p:sp>
          <p:nvSpPr>
            <p:cNvPr id="61" name="Google Shape;61;p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" name="Google Shape;63;p3"/>
          <p:cNvGrpSpPr/>
          <p:nvPr/>
        </p:nvGrpSpPr>
        <p:grpSpPr>
          <a:xfrm>
            <a:off x="7837953" y="279840"/>
            <a:ext cx="248798" cy="251021"/>
            <a:chOff x="2935600" y="706002"/>
            <a:chExt cx="248798" cy="251021"/>
          </a:xfrm>
        </p:grpSpPr>
        <p:sp>
          <p:nvSpPr>
            <p:cNvPr id="64" name="Google Shape;64;p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>
            <a:off x="7207703" y="305988"/>
            <a:ext cx="196949" cy="198709"/>
            <a:chOff x="3088000" y="910713"/>
            <a:chExt cx="196949" cy="198709"/>
          </a:xfrm>
        </p:grpSpPr>
        <p:sp>
          <p:nvSpPr>
            <p:cNvPr id="67" name="Google Shape;67;p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" name="Google Shape;69;p3"/>
          <p:cNvGrpSpPr/>
          <p:nvPr/>
        </p:nvGrpSpPr>
        <p:grpSpPr>
          <a:xfrm>
            <a:off x="8239455" y="747277"/>
            <a:ext cx="150882" cy="152251"/>
            <a:chOff x="3088000" y="910713"/>
            <a:chExt cx="196949" cy="198709"/>
          </a:xfrm>
        </p:grpSpPr>
        <p:sp>
          <p:nvSpPr>
            <p:cNvPr id="70" name="Google Shape;70;p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" name="Google Shape;72;p3"/>
          <p:cNvGrpSpPr/>
          <p:nvPr/>
        </p:nvGrpSpPr>
        <p:grpSpPr>
          <a:xfrm flipH="1">
            <a:off x="273115" y="4282177"/>
            <a:ext cx="248798" cy="251021"/>
            <a:chOff x="2935600" y="706002"/>
            <a:chExt cx="248798" cy="251021"/>
          </a:xfrm>
        </p:grpSpPr>
        <p:sp>
          <p:nvSpPr>
            <p:cNvPr id="73" name="Google Shape;73;p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3"/>
          <p:cNvGrpSpPr/>
          <p:nvPr/>
        </p:nvGrpSpPr>
        <p:grpSpPr>
          <a:xfrm flipH="1">
            <a:off x="682253" y="4632402"/>
            <a:ext cx="150882" cy="152251"/>
            <a:chOff x="3088000" y="910713"/>
            <a:chExt cx="196949" cy="198709"/>
          </a:xfrm>
        </p:grpSpPr>
        <p:sp>
          <p:nvSpPr>
            <p:cNvPr id="76" name="Google Shape;76;p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1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95" name="Google Shape;595;p21"/>
          <p:cNvSpPr txBox="1"/>
          <p:nvPr>
            <p:ph idx="2" type="title"/>
          </p:nvPr>
        </p:nvSpPr>
        <p:spPr>
          <a:xfrm>
            <a:off x="720000" y="2459500"/>
            <a:ext cx="2359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96" name="Google Shape;596;p21"/>
          <p:cNvSpPr txBox="1"/>
          <p:nvPr>
            <p:ph idx="1" type="subTitle"/>
          </p:nvPr>
        </p:nvSpPr>
        <p:spPr>
          <a:xfrm>
            <a:off x="720000" y="2921588"/>
            <a:ext cx="2359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7" name="Google Shape;597;p21"/>
          <p:cNvSpPr txBox="1"/>
          <p:nvPr>
            <p:ph idx="3" type="title"/>
          </p:nvPr>
        </p:nvSpPr>
        <p:spPr>
          <a:xfrm>
            <a:off x="3392399" y="2797938"/>
            <a:ext cx="2359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98" name="Google Shape;598;p21"/>
          <p:cNvSpPr txBox="1"/>
          <p:nvPr>
            <p:ph idx="4" type="subTitle"/>
          </p:nvPr>
        </p:nvSpPr>
        <p:spPr>
          <a:xfrm>
            <a:off x="3392401" y="3254619"/>
            <a:ext cx="2359200" cy="57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9" name="Google Shape;599;p21"/>
          <p:cNvSpPr txBox="1"/>
          <p:nvPr>
            <p:ph idx="5" type="title"/>
          </p:nvPr>
        </p:nvSpPr>
        <p:spPr>
          <a:xfrm>
            <a:off x="6066121" y="3136375"/>
            <a:ext cx="2358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00" name="Google Shape;600;p21"/>
          <p:cNvSpPr txBox="1"/>
          <p:nvPr>
            <p:ph idx="6" type="subTitle"/>
          </p:nvPr>
        </p:nvSpPr>
        <p:spPr>
          <a:xfrm>
            <a:off x="6066124" y="3590950"/>
            <a:ext cx="2358300" cy="57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01" name="Google Shape;601;p21"/>
          <p:cNvGrpSpPr/>
          <p:nvPr/>
        </p:nvGrpSpPr>
        <p:grpSpPr>
          <a:xfrm flipH="1">
            <a:off x="7870340" y="680218"/>
            <a:ext cx="196949" cy="198709"/>
            <a:chOff x="3088000" y="910713"/>
            <a:chExt cx="196949" cy="198709"/>
          </a:xfrm>
        </p:grpSpPr>
        <p:sp>
          <p:nvSpPr>
            <p:cNvPr id="602" name="Google Shape;602;p2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21"/>
          <p:cNvGrpSpPr/>
          <p:nvPr/>
        </p:nvGrpSpPr>
        <p:grpSpPr>
          <a:xfrm flipH="1" rot="10800000">
            <a:off x="713215" y="4673793"/>
            <a:ext cx="248798" cy="251021"/>
            <a:chOff x="2935600" y="706002"/>
            <a:chExt cx="248798" cy="251021"/>
          </a:xfrm>
        </p:grpSpPr>
        <p:sp>
          <p:nvSpPr>
            <p:cNvPr id="605" name="Google Shape;605;p21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21"/>
          <p:cNvGrpSpPr/>
          <p:nvPr/>
        </p:nvGrpSpPr>
        <p:grpSpPr>
          <a:xfrm flipH="1" rot="10800000">
            <a:off x="341040" y="4041894"/>
            <a:ext cx="196949" cy="198709"/>
            <a:chOff x="3088000" y="910713"/>
            <a:chExt cx="196949" cy="198709"/>
          </a:xfrm>
        </p:grpSpPr>
        <p:sp>
          <p:nvSpPr>
            <p:cNvPr id="608" name="Google Shape;608;p2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21"/>
          <p:cNvGrpSpPr/>
          <p:nvPr/>
        </p:nvGrpSpPr>
        <p:grpSpPr>
          <a:xfrm flipH="1">
            <a:off x="8676279" y="878931"/>
            <a:ext cx="150882" cy="152251"/>
            <a:chOff x="3088000" y="910713"/>
            <a:chExt cx="196949" cy="198709"/>
          </a:xfrm>
        </p:grpSpPr>
        <p:sp>
          <p:nvSpPr>
            <p:cNvPr id="611" name="Google Shape;611;p2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21"/>
          <p:cNvGrpSpPr/>
          <p:nvPr/>
        </p:nvGrpSpPr>
        <p:grpSpPr>
          <a:xfrm flipH="1">
            <a:off x="8627316" y="4352969"/>
            <a:ext cx="248798" cy="251021"/>
            <a:chOff x="2935600" y="706002"/>
            <a:chExt cx="248798" cy="251021"/>
          </a:xfrm>
        </p:grpSpPr>
        <p:sp>
          <p:nvSpPr>
            <p:cNvPr id="614" name="Google Shape;614;p21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21"/>
          <p:cNvGrpSpPr/>
          <p:nvPr/>
        </p:nvGrpSpPr>
        <p:grpSpPr>
          <a:xfrm flipH="1">
            <a:off x="8233815" y="4775668"/>
            <a:ext cx="196949" cy="198709"/>
            <a:chOff x="3088000" y="910713"/>
            <a:chExt cx="196949" cy="198709"/>
          </a:xfrm>
        </p:grpSpPr>
        <p:sp>
          <p:nvSpPr>
            <p:cNvPr id="617" name="Google Shape;617;p2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21"/>
          <p:cNvGrpSpPr/>
          <p:nvPr/>
        </p:nvGrpSpPr>
        <p:grpSpPr>
          <a:xfrm>
            <a:off x="8310129" y="350481"/>
            <a:ext cx="248798" cy="251021"/>
            <a:chOff x="2935600" y="706002"/>
            <a:chExt cx="248798" cy="251021"/>
          </a:xfrm>
        </p:grpSpPr>
        <p:sp>
          <p:nvSpPr>
            <p:cNvPr id="620" name="Google Shape;620;p21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21"/>
          <p:cNvGrpSpPr/>
          <p:nvPr/>
        </p:nvGrpSpPr>
        <p:grpSpPr>
          <a:xfrm>
            <a:off x="426318" y="198231"/>
            <a:ext cx="150882" cy="152251"/>
            <a:chOff x="3088000" y="910713"/>
            <a:chExt cx="196949" cy="198709"/>
          </a:xfrm>
        </p:grpSpPr>
        <p:sp>
          <p:nvSpPr>
            <p:cNvPr id="623" name="Google Shape;623;p2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2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28" name="Google Shape;628;p22"/>
          <p:cNvSpPr txBox="1"/>
          <p:nvPr>
            <p:ph idx="2" type="title"/>
          </p:nvPr>
        </p:nvSpPr>
        <p:spPr>
          <a:xfrm>
            <a:off x="2044125" y="1882721"/>
            <a:ext cx="2232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29" name="Google Shape;629;p22"/>
          <p:cNvSpPr txBox="1"/>
          <p:nvPr>
            <p:ph idx="1" type="subTitle"/>
          </p:nvPr>
        </p:nvSpPr>
        <p:spPr>
          <a:xfrm>
            <a:off x="2044575" y="2166321"/>
            <a:ext cx="22311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22"/>
          <p:cNvSpPr txBox="1"/>
          <p:nvPr>
            <p:ph idx="3" type="title"/>
          </p:nvPr>
        </p:nvSpPr>
        <p:spPr>
          <a:xfrm>
            <a:off x="4868781" y="1882721"/>
            <a:ext cx="22311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31" name="Google Shape;631;p22"/>
          <p:cNvSpPr txBox="1"/>
          <p:nvPr>
            <p:ph idx="4" type="subTitle"/>
          </p:nvPr>
        </p:nvSpPr>
        <p:spPr>
          <a:xfrm>
            <a:off x="4868781" y="2166321"/>
            <a:ext cx="22311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2" name="Google Shape;632;p22"/>
          <p:cNvSpPr txBox="1"/>
          <p:nvPr>
            <p:ph idx="5" type="title"/>
          </p:nvPr>
        </p:nvSpPr>
        <p:spPr>
          <a:xfrm>
            <a:off x="2044575" y="3335995"/>
            <a:ext cx="22311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33" name="Google Shape;633;p22"/>
          <p:cNvSpPr txBox="1"/>
          <p:nvPr>
            <p:ph idx="6" type="subTitle"/>
          </p:nvPr>
        </p:nvSpPr>
        <p:spPr>
          <a:xfrm>
            <a:off x="2044575" y="3619520"/>
            <a:ext cx="22311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4" name="Google Shape;634;p22"/>
          <p:cNvSpPr txBox="1"/>
          <p:nvPr>
            <p:ph idx="7" type="title"/>
          </p:nvPr>
        </p:nvSpPr>
        <p:spPr>
          <a:xfrm>
            <a:off x="4868781" y="3335995"/>
            <a:ext cx="22311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35" name="Google Shape;635;p22"/>
          <p:cNvSpPr txBox="1"/>
          <p:nvPr>
            <p:ph idx="8" type="subTitle"/>
          </p:nvPr>
        </p:nvSpPr>
        <p:spPr>
          <a:xfrm>
            <a:off x="4868781" y="3619520"/>
            <a:ext cx="22311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36" name="Google Shape;636;p22"/>
          <p:cNvGrpSpPr/>
          <p:nvPr/>
        </p:nvGrpSpPr>
        <p:grpSpPr>
          <a:xfrm>
            <a:off x="513388" y="222003"/>
            <a:ext cx="248798" cy="251021"/>
            <a:chOff x="2935600" y="706002"/>
            <a:chExt cx="248798" cy="251021"/>
          </a:xfrm>
        </p:grpSpPr>
        <p:sp>
          <p:nvSpPr>
            <p:cNvPr id="637" name="Google Shape;637;p22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9" name="Google Shape;639;p22"/>
          <p:cNvGrpSpPr/>
          <p:nvPr/>
        </p:nvGrpSpPr>
        <p:grpSpPr>
          <a:xfrm>
            <a:off x="8560063" y="1094640"/>
            <a:ext cx="196949" cy="198709"/>
            <a:chOff x="3088000" y="910713"/>
            <a:chExt cx="196949" cy="198709"/>
          </a:xfrm>
        </p:grpSpPr>
        <p:sp>
          <p:nvSpPr>
            <p:cNvPr id="640" name="Google Shape;640;p2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22"/>
          <p:cNvGrpSpPr/>
          <p:nvPr/>
        </p:nvGrpSpPr>
        <p:grpSpPr>
          <a:xfrm>
            <a:off x="273115" y="654853"/>
            <a:ext cx="150882" cy="152251"/>
            <a:chOff x="3088000" y="910713"/>
            <a:chExt cx="196949" cy="198709"/>
          </a:xfrm>
        </p:grpSpPr>
        <p:sp>
          <p:nvSpPr>
            <p:cNvPr id="643" name="Google Shape;643;p2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5" name="Google Shape;645;p22"/>
          <p:cNvGrpSpPr/>
          <p:nvPr/>
        </p:nvGrpSpPr>
        <p:grpSpPr>
          <a:xfrm rot="10800000">
            <a:off x="8021652" y="4548908"/>
            <a:ext cx="248798" cy="251021"/>
            <a:chOff x="2935600" y="706002"/>
            <a:chExt cx="248798" cy="251021"/>
          </a:xfrm>
        </p:grpSpPr>
        <p:sp>
          <p:nvSpPr>
            <p:cNvPr id="646" name="Google Shape;646;p22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22"/>
          <p:cNvGrpSpPr/>
          <p:nvPr/>
        </p:nvGrpSpPr>
        <p:grpSpPr>
          <a:xfrm rot="10800000">
            <a:off x="7576425" y="4497234"/>
            <a:ext cx="196949" cy="198709"/>
            <a:chOff x="3088000" y="910713"/>
            <a:chExt cx="196949" cy="198709"/>
          </a:xfrm>
        </p:grpSpPr>
        <p:sp>
          <p:nvSpPr>
            <p:cNvPr id="649" name="Google Shape;649;p2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1" name="Google Shape;651;p22"/>
          <p:cNvGrpSpPr/>
          <p:nvPr/>
        </p:nvGrpSpPr>
        <p:grpSpPr>
          <a:xfrm rot="10800000">
            <a:off x="8382365" y="4344978"/>
            <a:ext cx="150882" cy="152251"/>
            <a:chOff x="3088000" y="910713"/>
            <a:chExt cx="196949" cy="198709"/>
          </a:xfrm>
        </p:grpSpPr>
        <p:sp>
          <p:nvSpPr>
            <p:cNvPr id="652" name="Google Shape;652;p2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22"/>
          <p:cNvGrpSpPr/>
          <p:nvPr/>
        </p:nvGrpSpPr>
        <p:grpSpPr>
          <a:xfrm rot="10800000">
            <a:off x="865927" y="4625095"/>
            <a:ext cx="248798" cy="251021"/>
            <a:chOff x="2935600" y="706002"/>
            <a:chExt cx="248798" cy="251021"/>
          </a:xfrm>
        </p:grpSpPr>
        <p:sp>
          <p:nvSpPr>
            <p:cNvPr id="655" name="Google Shape;655;p22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22"/>
          <p:cNvGrpSpPr/>
          <p:nvPr/>
        </p:nvGrpSpPr>
        <p:grpSpPr>
          <a:xfrm rot="10800000">
            <a:off x="1548025" y="4651259"/>
            <a:ext cx="196949" cy="198709"/>
            <a:chOff x="3088000" y="910713"/>
            <a:chExt cx="196949" cy="198709"/>
          </a:xfrm>
        </p:grpSpPr>
        <p:sp>
          <p:nvSpPr>
            <p:cNvPr id="658" name="Google Shape;658;p2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0" name="Google Shape;660;p22"/>
          <p:cNvGrpSpPr/>
          <p:nvPr/>
        </p:nvGrpSpPr>
        <p:grpSpPr>
          <a:xfrm rot="10800000">
            <a:off x="562340" y="4256428"/>
            <a:ext cx="150882" cy="152251"/>
            <a:chOff x="3088000" y="910713"/>
            <a:chExt cx="196949" cy="198709"/>
          </a:xfrm>
        </p:grpSpPr>
        <p:sp>
          <p:nvSpPr>
            <p:cNvPr id="661" name="Google Shape;661;p2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" name="Google Shape;663;p22"/>
          <p:cNvGrpSpPr/>
          <p:nvPr/>
        </p:nvGrpSpPr>
        <p:grpSpPr>
          <a:xfrm flipH="1" rot="10800000">
            <a:off x="8430765" y="622758"/>
            <a:ext cx="248798" cy="251021"/>
            <a:chOff x="2935600" y="706002"/>
            <a:chExt cx="248798" cy="251021"/>
          </a:xfrm>
        </p:grpSpPr>
        <p:sp>
          <p:nvSpPr>
            <p:cNvPr id="664" name="Google Shape;664;p22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2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" name="Google Shape;666;p22"/>
          <p:cNvGrpSpPr/>
          <p:nvPr/>
        </p:nvGrpSpPr>
        <p:grpSpPr>
          <a:xfrm flipH="1" rot="10800000">
            <a:off x="8119542" y="371303"/>
            <a:ext cx="150882" cy="152251"/>
            <a:chOff x="3088000" y="910713"/>
            <a:chExt cx="196949" cy="198709"/>
          </a:xfrm>
        </p:grpSpPr>
        <p:sp>
          <p:nvSpPr>
            <p:cNvPr id="667" name="Google Shape;667;p2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3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72" name="Google Shape;672;p23"/>
          <p:cNvSpPr txBox="1"/>
          <p:nvPr>
            <p:ph idx="2" type="title"/>
          </p:nvPr>
        </p:nvSpPr>
        <p:spPr>
          <a:xfrm>
            <a:off x="1101224" y="2005075"/>
            <a:ext cx="1986000" cy="37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73" name="Google Shape;673;p23"/>
          <p:cNvSpPr txBox="1"/>
          <p:nvPr>
            <p:ph idx="1" type="subTitle"/>
          </p:nvPr>
        </p:nvSpPr>
        <p:spPr>
          <a:xfrm>
            <a:off x="1101224" y="2366062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4" name="Google Shape;674;p23"/>
          <p:cNvSpPr txBox="1"/>
          <p:nvPr>
            <p:ph idx="3" type="title"/>
          </p:nvPr>
        </p:nvSpPr>
        <p:spPr>
          <a:xfrm>
            <a:off x="3578996" y="2005075"/>
            <a:ext cx="1986000" cy="37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75" name="Google Shape;675;p23"/>
          <p:cNvSpPr txBox="1"/>
          <p:nvPr>
            <p:ph idx="4" type="subTitle"/>
          </p:nvPr>
        </p:nvSpPr>
        <p:spPr>
          <a:xfrm>
            <a:off x="3578997" y="2366062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6" name="Google Shape;676;p23"/>
          <p:cNvSpPr txBox="1"/>
          <p:nvPr>
            <p:ph idx="5" type="title"/>
          </p:nvPr>
        </p:nvSpPr>
        <p:spPr>
          <a:xfrm>
            <a:off x="1101224" y="3226335"/>
            <a:ext cx="1986000" cy="37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77" name="Google Shape;677;p23"/>
          <p:cNvSpPr txBox="1"/>
          <p:nvPr>
            <p:ph idx="6" type="subTitle"/>
          </p:nvPr>
        </p:nvSpPr>
        <p:spPr>
          <a:xfrm>
            <a:off x="1101224" y="3587260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8" name="Google Shape;678;p23"/>
          <p:cNvSpPr txBox="1"/>
          <p:nvPr>
            <p:ph idx="7" type="title"/>
          </p:nvPr>
        </p:nvSpPr>
        <p:spPr>
          <a:xfrm>
            <a:off x="3578996" y="3226335"/>
            <a:ext cx="1986000" cy="37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79" name="Google Shape;679;p23"/>
          <p:cNvSpPr txBox="1"/>
          <p:nvPr>
            <p:ph idx="8" type="subTitle"/>
          </p:nvPr>
        </p:nvSpPr>
        <p:spPr>
          <a:xfrm>
            <a:off x="3578997" y="3587260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0" name="Google Shape;680;p23"/>
          <p:cNvSpPr txBox="1"/>
          <p:nvPr>
            <p:ph idx="9" type="title"/>
          </p:nvPr>
        </p:nvSpPr>
        <p:spPr>
          <a:xfrm>
            <a:off x="6056725" y="2005075"/>
            <a:ext cx="1986000" cy="37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81" name="Google Shape;681;p23"/>
          <p:cNvSpPr txBox="1"/>
          <p:nvPr>
            <p:ph idx="13" type="subTitle"/>
          </p:nvPr>
        </p:nvSpPr>
        <p:spPr>
          <a:xfrm>
            <a:off x="6056727" y="2366062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2" name="Google Shape;682;p23"/>
          <p:cNvSpPr txBox="1"/>
          <p:nvPr>
            <p:ph idx="14" type="title"/>
          </p:nvPr>
        </p:nvSpPr>
        <p:spPr>
          <a:xfrm>
            <a:off x="6056775" y="3226335"/>
            <a:ext cx="1986000" cy="37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83" name="Google Shape;683;p23"/>
          <p:cNvSpPr txBox="1"/>
          <p:nvPr>
            <p:ph idx="15" type="subTitle"/>
          </p:nvPr>
        </p:nvSpPr>
        <p:spPr>
          <a:xfrm>
            <a:off x="6056776" y="3587260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84" name="Google Shape;684;p23"/>
          <p:cNvGrpSpPr/>
          <p:nvPr/>
        </p:nvGrpSpPr>
        <p:grpSpPr>
          <a:xfrm flipH="1" rot="10800000">
            <a:off x="412513" y="4600144"/>
            <a:ext cx="196949" cy="198709"/>
            <a:chOff x="3088000" y="910713"/>
            <a:chExt cx="196949" cy="198709"/>
          </a:xfrm>
        </p:grpSpPr>
        <p:sp>
          <p:nvSpPr>
            <p:cNvPr id="685" name="Google Shape;685;p2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23"/>
          <p:cNvGrpSpPr/>
          <p:nvPr/>
        </p:nvGrpSpPr>
        <p:grpSpPr>
          <a:xfrm flipH="1">
            <a:off x="8555164" y="828856"/>
            <a:ext cx="248798" cy="251021"/>
            <a:chOff x="2935600" y="706002"/>
            <a:chExt cx="248798" cy="251021"/>
          </a:xfrm>
        </p:grpSpPr>
        <p:sp>
          <p:nvSpPr>
            <p:cNvPr id="688" name="Google Shape;688;p2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23"/>
          <p:cNvGrpSpPr/>
          <p:nvPr/>
        </p:nvGrpSpPr>
        <p:grpSpPr>
          <a:xfrm flipH="1">
            <a:off x="8306363" y="246318"/>
            <a:ext cx="196949" cy="198709"/>
            <a:chOff x="3088000" y="910713"/>
            <a:chExt cx="196949" cy="198709"/>
          </a:xfrm>
        </p:grpSpPr>
        <p:sp>
          <p:nvSpPr>
            <p:cNvPr id="691" name="Google Shape;691;p2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23"/>
          <p:cNvGrpSpPr/>
          <p:nvPr/>
        </p:nvGrpSpPr>
        <p:grpSpPr>
          <a:xfrm flipH="1" rot="10800000">
            <a:off x="713215" y="4244113"/>
            <a:ext cx="150882" cy="152251"/>
            <a:chOff x="3088000" y="910713"/>
            <a:chExt cx="196949" cy="198709"/>
          </a:xfrm>
        </p:grpSpPr>
        <p:sp>
          <p:nvSpPr>
            <p:cNvPr id="694" name="Google Shape;694;p2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23"/>
          <p:cNvGrpSpPr/>
          <p:nvPr/>
        </p:nvGrpSpPr>
        <p:grpSpPr>
          <a:xfrm flipH="1" rot="10800000">
            <a:off x="8306375" y="4478480"/>
            <a:ext cx="248798" cy="251021"/>
            <a:chOff x="2935600" y="706002"/>
            <a:chExt cx="248798" cy="251021"/>
          </a:xfrm>
        </p:grpSpPr>
        <p:sp>
          <p:nvSpPr>
            <p:cNvPr id="697" name="Google Shape;697;p2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23"/>
          <p:cNvGrpSpPr/>
          <p:nvPr/>
        </p:nvGrpSpPr>
        <p:grpSpPr>
          <a:xfrm flipH="1" rot="10800000">
            <a:off x="7501488" y="4550394"/>
            <a:ext cx="196949" cy="198709"/>
            <a:chOff x="3088000" y="910713"/>
            <a:chExt cx="196949" cy="198709"/>
          </a:xfrm>
        </p:grpSpPr>
        <p:sp>
          <p:nvSpPr>
            <p:cNvPr id="700" name="Google Shape;700;p2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23"/>
          <p:cNvGrpSpPr/>
          <p:nvPr/>
        </p:nvGrpSpPr>
        <p:grpSpPr>
          <a:xfrm rot="10800000">
            <a:off x="981449" y="4673793"/>
            <a:ext cx="248798" cy="251021"/>
            <a:chOff x="2935600" y="706002"/>
            <a:chExt cx="248798" cy="251021"/>
          </a:xfrm>
        </p:grpSpPr>
        <p:sp>
          <p:nvSpPr>
            <p:cNvPr id="703" name="Google Shape;703;p2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>
            <a:off x="8453925" y="4139763"/>
            <a:ext cx="150882" cy="152251"/>
            <a:chOff x="3088000" y="910713"/>
            <a:chExt cx="196949" cy="198709"/>
          </a:xfrm>
        </p:grpSpPr>
        <p:sp>
          <p:nvSpPr>
            <p:cNvPr id="706" name="Google Shape;706;p2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4"/>
          <p:cNvSpPr txBox="1"/>
          <p:nvPr>
            <p:ph hasCustomPrompt="1" type="title"/>
          </p:nvPr>
        </p:nvSpPr>
        <p:spPr>
          <a:xfrm>
            <a:off x="3733975" y="670225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0" name="Google Shape;710;p24"/>
          <p:cNvSpPr txBox="1"/>
          <p:nvPr>
            <p:ph idx="1" type="subTitle"/>
          </p:nvPr>
        </p:nvSpPr>
        <p:spPr>
          <a:xfrm>
            <a:off x="3733975" y="1275827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1" name="Google Shape;711;p24"/>
          <p:cNvSpPr txBox="1"/>
          <p:nvPr>
            <p:ph hasCustomPrompt="1" idx="2" type="title"/>
          </p:nvPr>
        </p:nvSpPr>
        <p:spPr>
          <a:xfrm>
            <a:off x="3733975" y="1954311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2" name="Google Shape;712;p24"/>
          <p:cNvSpPr txBox="1"/>
          <p:nvPr>
            <p:ph idx="3" type="subTitle"/>
          </p:nvPr>
        </p:nvSpPr>
        <p:spPr>
          <a:xfrm>
            <a:off x="3733975" y="2576846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3" name="Google Shape;713;p24"/>
          <p:cNvSpPr txBox="1"/>
          <p:nvPr>
            <p:ph hasCustomPrompt="1" idx="4" type="title"/>
          </p:nvPr>
        </p:nvSpPr>
        <p:spPr>
          <a:xfrm>
            <a:off x="3733975" y="3265638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4" name="Google Shape;714;p24"/>
          <p:cNvSpPr txBox="1"/>
          <p:nvPr>
            <p:ph idx="5" type="subTitle"/>
          </p:nvPr>
        </p:nvSpPr>
        <p:spPr>
          <a:xfrm>
            <a:off x="3733975" y="3896665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715" name="Google Shape;715;p24"/>
          <p:cNvGrpSpPr/>
          <p:nvPr/>
        </p:nvGrpSpPr>
        <p:grpSpPr>
          <a:xfrm>
            <a:off x="864088" y="279840"/>
            <a:ext cx="248798" cy="251021"/>
            <a:chOff x="2935600" y="706002"/>
            <a:chExt cx="248798" cy="251021"/>
          </a:xfrm>
        </p:grpSpPr>
        <p:sp>
          <p:nvSpPr>
            <p:cNvPr id="716" name="Google Shape;716;p2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24"/>
          <p:cNvGrpSpPr/>
          <p:nvPr/>
        </p:nvGrpSpPr>
        <p:grpSpPr>
          <a:xfrm>
            <a:off x="1561113" y="305988"/>
            <a:ext cx="196949" cy="198709"/>
            <a:chOff x="3088000" y="910713"/>
            <a:chExt cx="196949" cy="198709"/>
          </a:xfrm>
        </p:grpSpPr>
        <p:sp>
          <p:nvSpPr>
            <p:cNvPr id="719" name="Google Shape;719;p2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24"/>
          <p:cNvGrpSpPr/>
          <p:nvPr/>
        </p:nvGrpSpPr>
        <p:grpSpPr>
          <a:xfrm rot="10800000">
            <a:off x="8563414" y="4174013"/>
            <a:ext cx="248798" cy="251021"/>
            <a:chOff x="2935600" y="706002"/>
            <a:chExt cx="248798" cy="251021"/>
          </a:xfrm>
        </p:grpSpPr>
        <p:sp>
          <p:nvSpPr>
            <p:cNvPr id="722" name="Google Shape;722;p2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24"/>
          <p:cNvGrpSpPr/>
          <p:nvPr/>
        </p:nvGrpSpPr>
        <p:grpSpPr>
          <a:xfrm rot="10800000">
            <a:off x="8186038" y="4674864"/>
            <a:ext cx="196949" cy="198709"/>
            <a:chOff x="3088000" y="910713"/>
            <a:chExt cx="196949" cy="198709"/>
          </a:xfrm>
        </p:grpSpPr>
        <p:sp>
          <p:nvSpPr>
            <p:cNvPr id="725" name="Google Shape;725;p2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24"/>
          <p:cNvGrpSpPr/>
          <p:nvPr/>
        </p:nvGrpSpPr>
        <p:grpSpPr>
          <a:xfrm>
            <a:off x="562340" y="754327"/>
            <a:ext cx="150882" cy="152251"/>
            <a:chOff x="3088000" y="910713"/>
            <a:chExt cx="196949" cy="198709"/>
          </a:xfrm>
        </p:grpSpPr>
        <p:sp>
          <p:nvSpPr>
            <p:cNvPr id="728" name="Google Shape;728;p2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24"/>
          <p:cNvGrpSpPr/>
          <p:nvPr/>
        </p:nvGrpSpPr>
        <p:grpSpPr>
          <a:xfrm>
            <a:off x="8258263" y="279840"/>
            <a:ext cx="248798" cy="251021"/>
            <a:chOff x="2935600" y="706002"/>
            <a:chExt cx="248798" cy="251021"/>
          </a:xfrm>
        </p:grpSpPr>
        <p:sp>
          <p:nvSpPr>
            <p:cNvPr id="731" name="Google Shape;731;p2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24"/>
          <p:cNvGrpSpPr/>
          <p:nvPr/>
        </p:nvGrpSpPr>
        <p:grpSpPr>
          <a:xfrm>
            <a:off x="8470390" y="754327"/>
            <a:ext cx="150882" cy="152251"/>
            <a:chOff x="3088000" y="910713"/>
            <a:chExt cx="196949" cy="198709"/>
          </a:xfrm>
        </p:grpSpPr>
        <p:sp>
          <p:nvSpPr>
            <p:cNvPr id="734" name="Google Shape;734;p2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24"/>
          <p:cNvGrpSpPr/>
          <p:nvPr/>
        </p:nvGrpSpPr>
        <p:grpSpPr>
          <a:xfrm flipH="1">
            <a:off x="562349" y="4299377"/>
            <a:ext cx="248798" cy="251021"/>
            <a:chOff x="2935600" y="706002"/>
            <a:chExt cx="248798" cy="251021"/>
          </a:xfrm>
        </p:grpSpPr>
        <p:sp>
          <p:nvSpPr>
            <p:cNvPr id="737" name="Google Shape;737;p2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24"/>
          <p:cNvGrpSpPr/>
          <p:nvPr/>
        </p:nvGrpSpPr>
        <p:grpSpPr>
          <a:xfrm flipH="1">
            <a:off x="1082587" y="4749102"/>
            <a:ext cx="150882" cy="152251"/>
            <a:chOff x="3088000" y="910713"/>
            <a:chExt cx="196949" cy="198709"/>
          </a:xfrm>
        </p:grpSpPr>
        <p:sp>
          <p:nvSpPr>
            <p:cNvPr id="740" name="Google Shape;740;p2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5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25"/>
          <p:cNvSpPr txBox="1"/>
          <p:nvPr>
            <p:ph hasCustomPrompt="1" type="title"/>
          </p:nvPr>
        </p:nvSpPr>
        <p:spPr>
          <a:xfrm>
            <a:off x="1474975" y="2149200"/>
            <a:ext cx="11004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5" name="Google Shape;745;p25"/>
          <p:cNvSpPr txBox="1"/>
          <p:nvPr>
            <p:ph idx="1" type="subTitle"/>
          </p:nvPr>
        </p:nvSpPr>
        <p:spPr>
          <a:xfrm>
            <a:off x="773026" y="3652258"/>
            <a:ext cx="23958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6" name="Google Shape;746;p25"/>
          <p:cNvSpPr txBox="1"/>
          <p:nvPr>
            <p:ph idx="2" type="subTitle"/>
          </p:nvPr>
        </p:nvSpPr>
        <p:spPr>
          <a:xfrm>
            <a:off x="771613" y="3263719"/>
            <a:ext cx="2395800" cy="46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b="1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747" name="Google Shape;747;p25"/>
          <p:cNvSpPr txBox="1"/>
          <p:nvPr>
            <p:ph hasCustomPrompt="1" idx="3" type="title"/>
          </p:nvPr>
        </p:nvSpPr>
        <p:spPr>
          <a:xfrm>
            <a:off x="3873100" y="2149200"/>
            <a:ext cx="1397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8" name="Google Shape;748;p25"/>
          <p:cNvSpPr txBox="1"/>
          <p:nvPr>
            <p:ph idx="4" type="subTitle"/>
          </p:nvPr>
        </p:nvSpPr>
        <p:spPr>
          <a:xfrm>
            <a:off x="3374800" y="3652350"/>
            <a:ext cx="23958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9" name="Google Shape;749;p25"/>
          <p:cNvSpPr txBox="1"/>
          <p:nvPr>
            <p:ph idx="5" type="subTitle"/>
          </p:nvPr>
        </p:nvSpPr>
        <p:spPr>
          <a:xfrm>
            <a:off x="3374800" y="3263723"/>
            <a:ext cx="2395800" cy="46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b="1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750" name="Google Shape;750;p25"/>
          <p:cNvSpPr txBox="1"/>
          <p:nvPr>
            <p:ph hasCustomPrompt="1" idx="6" type="title"/>
          </p:nvPr>
        </p:nvSpPr>
        <p:spPr>
          <a:xfrm>
            <a:off x="6417675" y="2149200"/>
            <a:ext cx="1397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1" name="Google Shape;751;p25"/>
          <p:cNvSpPr txBox="1"/>
          <p:nvPr>
            <p:ph idx="7" type="subTitle"/>
          </p:nvPr>
        </p:nvSpPr>
        <p:spPr>
          <a:xfrm>
            <a:off x="5976588" y="3652250"/>
            <a:ext cx="23958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2" name="Google Shape;752;p25"/>
          <p:cNvSpPr txBox="1"/>
          <p:nvPr>
            <p:ph idx="8" type="subTitle"/>
          </p:nvPr>
        </p:nvSpPr>
        <p:spPr>
          <a:xfrm>
            <a:off x="5976588" y="3263731"/>
            <a:ext cx="2395800" cy="46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b="1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753" name="Google Shape;753;p25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54" name="Google Shape;754;p25"/>
          <p:cNvGrpSpPr/>
          <p:nvPr/>
        </p:nvGrpSpPr>
        <p:grpSpPr>
          <a:xfrm flipH="1" rot="10800000">
            <a:off x="1313940" y="4689781"/>
            <a:ext cx="196949" cy="198709"/>
            <a:chOff x="3088000" y="910713"/>
            <a:chExt cx="196949" cy="198709"/>
          </a:xfrm>
        </p:grpSpPr>
        <p:sp>
          <p:nvSpPr>
            <p:cNvPr id="755" name="Google Shape;755;p2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25"/>
          <p:cNvGrpSpPr/>
          <p:nvPr/>
        </p:nvGrpSpPr>
        <p:grpSpPr>
          <a:xfrm flipH="1">
            <a:off x="8255141" y="247794"/>
            <a:ext cx="248798" cy="251021"/>
            <a:chOff x="2935600" y="706002"/>
            <a:chExt cx="248798" cy="251021"/>
          </a:xfrm>
        </p:grpSpPr>
        <p:sp>
          <p:nvSpPr>
            <p:cNvPr id="758" name="Google Shape;758;p2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25"/>
          <p:cNvGrpSpPr/>
          <p:nvPr/>
        </p:nvGrpSpPr>
        <p:grpSpPr>
          <a:xfrm flipH="1">
            <a:off x="8679165" y="932005"/>
            <a:ext cx="196949" cy="198709"/>
            <a:chOff x="3088000" y="910713"/>
            <a:chExt cx="196949" cy="198709"/>
          </a:xfrm>
        </p:grpSpPr>
        <p:sp>
          <p:nvSpPr>
            <p:cNvPr id="761" name="Google Shape;761;p2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25"/>
          <p:cNvGrpSpPr/>
          <p:nvPr/>
        </p:nvGrpSpPr>
        <p:grpSpPr>
          <a:xfrm flipH="1" rot="10800000">
            <a:off x="389992" y="4141426"/>
            <a:ext cx="150882" cy="152251"/>
            <a:chOff x="3088000" y="910713"/>
            <a:chExt cx="196949" cy="198709"/>
          </a:xfrm>
        </p:grpSpPr>
        <p:sp>
          <p:nvSpPr>
            <p:cNvPr id="764" name="Google Shape;764;p2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25"/>
          <p:cNvGrpSpPr/>
          <p:nvPr/>
        </p:nvGrpSpPr>
        <p:grpSpPr>
          <a:xfrm flipH="1" rot="10800000">
            <a:off x="8503940" y="4141418"/>
            <a:ext cx="248798" cy="251021"/>
            <a:chOff x="2935600" y="706002"/>
            <a:chExt cx="248798" cy="251021"/>
          </a:xfrm>
        </p:grpSpPr>
        <p:sp>
          <p:nvSpPr>
            <p:cNvPr id="767" name="Google Shape;767;p2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25"/>
          <p:cNvGrpSpPr/>
          <p:nvPr/>
        </p:nvGrpSpPr>
        <p:grpSpPr>
          <a:xfrm flipH="1" rot="10800000">
            <a:off x="7983890" y="4662706"/>
            <a:ext cx="196949" cy="198709"/>
            <a:chOff x="3088000" y="910713"/>
            <a:chExt cx="196949" cy="198709"/>
          </a:xfrm>
        </p:grpSpPr>
        <p:sp>
          <p:nvSpPr>
            <p:cNvPr id="770" name="Google Shape;770;p2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25"/>
          <p:cNvGrpSpPr/>
          <p:nvPr/>
        </p:nvGrpSpPr>
        <p:grpSpPr>
          <a:xfrm rot="10800000">
            <a:off x="658227" y="4571105"/>
            <a:ext cx="248798" cy="251021"/>
            <a:chOff x="2935600" y="706002"/>
            <a:chExt cx="248798" cy="251021"/>
          </a:xfrm>
        </p:grpSpPr>
        <p:sp>
          <p:nvSpPr>
            <p:cNvPr id="773" name="Google Shape;773;p2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25"/>
          <p:cNvGrpSpPr/>
          <p:nvPr/>
        </p:nvGrpSpPr>
        <p:grpSpPr>
          <a:xfrm rot="10800000">
            <a:off x="8639952" y="4822126"/>
            <a:ext cx="150882" cy="152251"/>
            <a:chOff x="3088000" y="910713"/>
            <a:chExt cx="196949" cy="198709"/>
          </a:xfrm>
        </p:grpSpPr>
        <p:sp>
          <p:nvSpPr>
            <p:cNvPr id="776" name="Google Shape;776;p2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6"/>
          <p:cNvSpPr txBox="1"/>
          <p:nvPr>
            <p:ph type="title"/>
          </p:nvPr>
        </p:nvSpPr>
        <p:spPr>
          <a:xfrm>
            <a:off x="736113" y="311400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8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80" name="Google Shape;780;p26"/>
          <p:cNvSpPr txBox="1"/>
          <p:nvPr>
            <p:ph idx="1" type="subTitle"/>
          </p:nvPr>
        </p:nvSpPr>
        <p:spPr>
          <a:xfrm>
            <a:off x="736075" y="1653723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81" name="Google Shape;781;p26"/>
          <p:cNvSpPr txBox="1"/>
          <p:nvPr/>
        </p:nvSpPr>
        <p:spPr>
          <a:xfrm>
            <a:off x="48727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CREDITS: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This presentation template was created by </a:t>
            </a:r>
            <a:r>
              <a:rPr b="1" lang="en" sz="11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includes icons by </a:t>
            </a:r>
            <a:r>
              <a:rPr b="1" lang="en" sz="11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b="1" lang="en" sz="11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 u="sng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82" name="Google Shape;782;p26"/>
          <p:cNvGrpSpPr/>
          <p:nvPr/>
        </p:nvGrpSpPr>
        <p:grpSpPr>
          <a:xfrm flipH="1">
            <a:off x="7619390" y="299093"/>
            <a:ext cx="196949" cy="198709"/>
            <a:chOff x="3088000" y="910713"/>
            <a:chExt cx="196949" cy="198709"/>
          </a:xfrm>
        </p:grpSpPr>
        <p:sp>
          <p:nvSpPr>
            <p:cNvPr id="783" name="Google Shape;783;p2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26"/>
          <p:cNvGrpSpPr/>
          <p:nvPr/>
        </p:nvGrpSpPr>
        <p:grpSpPr>
          <a:xfrm flipH="1" rot="10800000">
            <a:off x="713215" y="4673793"/>
            <a:ext cx="248798" cy="251021"/>
            <a:chOff x="2935600" y="706002"/>
            <a:chExt cx="248798" cy="251021"/>
          </a:xfrm>
        </p:grpSpPr>
        <p:sp>
          <p:nvSpPr>
            <p:cNvPr id="786" name="Google Shape;786;p2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26"/>
          <p:cNvGrpSpPr/>
          <p:nvPr/>
        </p:nvGrpSpPr>
        <p:grpSpPr>
          <a:xfrm flipH="1" rot="10800000">
            <a:off x="290315" y="4269319"/>
            <a:ext cx="196949" cy="198709"/>
            <a:chOff x="3088000" y="910713"/>
            <a:chExt cx="196949" cy="198709"/>
          </a:xfrm>
        </p:grpSpPr>
        <p:sp>
          <p:nvSpPr>
            <p:cNvPr id="789" name="Google Shape;789;p2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26"/>
          <p:cNvGrpSpPr/>
          <p:nvPr/>
        </p:nvGrpSpPr>
        <p:grpSpPr>
          <a:xfrm flipH="1">
            <a:off x="8158704" y="714256"/>
            <a:ext cx="150882" cy="152251"/>
            <a:chOff x="3088000" y="910713"/>
            <a:chExt cx="196949" cy="198709"/>
          </a:xfrm>
        </p:grpSpPr>
        <p:sp>
          <p:nvSpPr>
            <p:cNvPr id="792" name="Google Shape;792;p2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26"/>
          <p:cNvGrpSpPr/>
          <p:nvPr/>
        </p:nvGrpSpPr>
        <p:grpSpPr>
          <a:xfrm flipH="1">
            <a:off x="8627316" y="4352969"/>
            <a:ext cx="248798" cy="251021"/>
            <a:chOff x="2935600" y="706002"/>
            <a:chExt cx="248798" cy="251021"/>
          </a:xfrm>
        </p:grpSpPr>
        <p:sp>
          <p:nvSpPr>
            <p:cNvPr id="795" name="Google Shape;795;p2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26"/>
          <p:cNvGrpSpPr/>
          <p:nvPr/>
        </p:nvGrpSpPr>
        <p:grpSpPr>
          <a:xfrm flipH="1">
            <a:off x="8233815" y="4775668"/>
            <a:ext cx="196949" cy="198709"/>
            <a:chOff x="3088000" y="910713"/>
            <a:chExt cx="196949" cy="198709"/>
          </a:xfrm>
        </p:grpSpPr>
        <p:sp>
          <p:nvSpPr>
            <p:cNvPr id="798" name="Google Shape;798;p2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26"/>
          <p:cNvGrpSpPr/>
          <p:nvPr/>
        </p:nvGrpSpPr>
        <p:grpSpPr>
          <a:xfrm>
            <a:off x="8462641" y="272944"/>
            <a:ext cx="248798" cy="251021"/>
            <a:chOff x="2935600" y="706002"/>
            <a:chExt cx="248798" cy="251021"/>
          </a:xfrm>
        </p:grpSpPr>
        <p:sp>
          <p:nvSpPr>
            <p:cNvPr id="801" name="Google Shape;801;p2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26"/>
          <p:cNvGrpSpPr/>
          <p:nvPr/>
        </p:nvGrpSpPr>
        <p:grpSpPr>
          <a:xfrm>
            <a:off x="426318" y="198231"/>
            <a:ext cx="150882" cy="152251"/>
            <a:chOff x="3088000" y="910713"/>
            <a:chExt cx="196949" cy="198709"/>
          </a:xfrm>
        </p:grpSpPr>
        <p:sp>
          <p:nvSpPr>
            <p:cNvPr id="804" name="Google Shape;804;p2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26"/>
          <p:cNvGrpSpPr/>
          <p:nvPr/>
        </p:nvGrpSpPr>
        <p:grpSpPr>
          <a:xfrm rot="10800000">
            <a:off x="463002" y="641863"/>
            <a:ext cx="150882" cy="152251"/>
            <a:chOff x="3088000" y="910713"/>
            <a:chExt cx="196949" cy="198709"/>
          </a:xfrm>
        </p:grpSpPr>
        <p:sp>
          <p:nvSpPr>
            <p:cNvPr id="807" name="Google Shape;807;p2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26"/>
          <p:cNvGrpSpPr/>
          <p:nvPr/>
        </p:nvGrpSpPr>
        <p:grpSpPr>
          <a:xfrm flipH="1" rot="10800000">
            <a:off x="912140" y="299093"/>
            <a:ext cx="196949" cy="198709"/>
            <a:chOff x="3088000" y="910713"/>
            <a:chExt cx="196949" cy="198709"/>
          </a:xfrm>
        </p:grpSpPr>
        <p:sp>
          <p:nvSpPr>
            <p:cNvPr id="810" name="Google Shape;810;p2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7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4" name="Google Shape;814;p27"/>
          <p:cNvGrpSpPr/>
          <p:nvPr/>
        </p:nvGrpSpPr>
        <p:grpSpPr>
          <a:xfrm>
            <a:off x="7837953" y="279840"/>
            <a:ext cx="248798" cy="251021"/>
            <a:chOff x="2935600" y="706002"/>
            <a:chExt cx="248798" cy="251021"/>
          </a:xfrm>
        </p:grpSpPr>
        <p:sp>
          <p:nvSpPr>
            <p:cNvPr id="815" name="Google Shape;815;p2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27"/>
          <p:cNvGrpSpPr/>
          <p:nvPr/>
        </p:nvGrpSpPr>
        <p:grpSpPr>
          <a:xfrm>
            <a:off x="8470403" y="243263"/>
            <a:ext cx="196949" cy="198709"/>
            <a:chOff x="3088000" y="910713"/>
            <a:chExt cx="196949" cy="198709"/>
          </a:xfrm>
        </p:grpSpPr>
        <p:sp>
          <p:nvSpPr>
            <p:cNvPr id="818" name="Google Shape;818;p2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27"/>
          <p:cNvGrpSpPr/>
          <p:nvPr/>
        </p:nvGrpSpPr>
        <p:grpSpPr>
          <a:xfrm>
            <a:off x="864088" y="279840"/>
            <a:ext cx="248798" cy="251021"/>
            <a:chOff x="2935600" y="706002"/>
            <a:chExt cx="248798" cy="251021"/>
          </a:xfrm>
        </p:grpSpPr>
        <p:sp>
          <p:nvSpPr>
            <p:cNvPr id="821" name="Google Shape;821;p2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27"/>
          <p:cNvGrpSpPr/>
          <p:nvPr/>
        </p:nvGrpSpPr>
        <p:grpSpPr>
          <a:xfrm>
            <a:off x="1561113" y="305988"/>
            <a:ext cx="196949" cy="198709"/>
            <a:chOff x="3088000" y="910713"/>
            <a:chExt cx="196949" cy="198709"/>
          </a:xfrm>
        </p:grpSpPr>
        <p:sp>
          <p:nvSpPr>
            <p:cNvPr id="824" name="Google Shape;824;p2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27"/>
          <p:cNvGrpSpPr/>
          <p:nvPr/>
        </p:nvGrpSpPr>
        <p:grpSpPr>
          <a:xfrm rot="10800000">
            <a:off x="7324214" y="4547463"/>
            <a:ext cx="248798" cy="251021"/>
            <a:chOff x="2935600" y="706002"/>
            <a:chExt cx="248798" cy="251021"/>
          </a:xfrm>
        </p:grpSpPr>
        <p:sp>
          <p:nvSpPr>
            <p:cNvPr id="827" name="Google Shape;827;p2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27"/>
          <p:cNvGrpSpPr/>
          <p:nvPr/>
        </p:nvGrpSpPr>
        <p:grpSpPr>
          <a:xfrm rot="10800000">
            <a:off x="6754463" y="4550389"/>
            <a:ext cx="196949" cy="198709"/>
            <a:chOff x="3088000" y="910713"/>
            <a:chExt cx="196949" cy="198709"/>
          </a:xfrm>
        </p:grpSpPr>
        <p:sp>
          <p:nvSpPr>
            <p:cNvPr id="830" name="Google Shape;830;p2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27"/>
          <p:cNvGrpSpPr/>
          <p:nvPr/>
        </p:nvGrpSpPr>
        <p:grpSpPr>
          <a:xfrm>
            <a:off x="562340" y="754327"/>
            <a:ext cx="150882" cy="152251"/>
            <a:chOff x="3088000" y="910713"/>
            <a:chExt cx="196949" cy="198709"/>
          </a:xfrm>
        </p:grpSpPr>
        <p:sp>
          <p:nvSpPr>
            <p:cNvPr id="833" name="Google Shape;833;p2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27"/>
          <p:cNvGrpSpPr/>
          <p:nvPr/>
        </p:nvGrpSpPr>
        <p:grpSpPr>
          <a:xfrm>
            <a:off x="8470390" y="754327"/>
            <a:ext cx="150882" cy="152251"/>
            <a:chOff x="3088000" y="910713"/>
            <a:chExt cx="196949" cy="198709"/>
          </a:xfrm>
        </p:grpSpPr>
        <p:sp>
          <p:nvSpPr>
            <p:cNvPr id="836" name="Google Shape;836;p2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27"/>
          <p:cNvGrpSpPr/>
          <p:nvPr/>
        </p:nvGrpSpPr>
        <p:grpSpPr>
          <a:xfrm flipH="1">
            <a:off x="1855499" y="4389827"/>
            <a:ext cx="248798" cy="251021"/>
            <a:chOff x="2935600" y="706002"/>
            <a:chExt cx="248798" cy="251021"/>
          </a:xfrm>
        </p:grpSpPr>
        <p:sp>
          <p:nvSpPr>
            <p:cNvPr id="839" name="Google Shape;839;p2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27"/>
          <p:cNvGrpSpPr/>
          <p:nvPr/>
        </p:nvGrpSpPr>
        <p:grpSpPr>
          <a:xfrm flipH="1">
            <a:off x="1501312" y="4596852"/>
            <a:ext cx="150882" cy="152251"/>
            <a:chOff x="3088000" y="910713"/>
            <a:chExt cx="196949" cy="198709"/>
          </a:xfrm>
        </p:grpSpPr>
        <p:sp>
          <p:nvSpPr>
            <p:cNvPr id="842" name="Google Shape;842;p2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27"/>
          <p:cNvGrpSpPr/>
          <p:nvPr/>
        </p:nvGrpSpPr>
        <p:grpSpPr>
          <a:xfrm>
            <a:off x="6158292" y="504697"/>
            <a:ext cx="1389273" cy="854070"/>
            <a:chOff x="5285950" y="3411949"/>
            <a:chExt cx="1128298" cy="693633"/>
          </a:xfrm>
        </p:grpSpPr>
        <p:sp>
          <p:nvSpPr>
            <p:cNvPr id="845" name="Google Shape;845;p27"/>
            <p:cNvSpPr/>
            <p:nvPr/>
          </p:nvSpPr>
          <p:spPr>
            <a:xfrm>
              <a:off x="5285950" y="3418076"/>
              <a:ext cx="1125609" cy="687506"/>
            </a:xfrm>
            <a:custGeom>
              <a:rect b="b" l="l" r="r" t="t"/>
              <a:pathLst>
                <a:path extrusionOk="0" h="6396" w="10472">
                  <a:moveTo>
                    <a:pt x="6510" y="419"/>
                  </a:moveTo>
                  <a:lnTo>
                    <a:pt x="9564" y="1145"/>
                  </a:lnTo>
                  <a:lnTo>
                    <a:pt x="9350" y="2049"/>
                  </a:lnTo>
                  <a:lnTo>
                    <a:pt x="8597" y="1870"/>
                  </a:lnTo>
                  <a:cubicBezTo>
                    <a:pt x="8587" y="1868"/>
                    <a:pt x="8578" y="1867"/>
                    <a:pt x="8569" y="1867"/>
                  </a:cubicBezTo>
                  <a:cubicBezTo>
                    <a:pt x="8517" y="1867"/>
                    <a:pt x="8471" y="1902"/>
                    <a:pt x="8458" y="1955"/>
                  </a:cubicBezTo>
                  <a:lnTo>
                    <a:pt x="8280" y="2701"/>
                  </a:lnTo>
                  <a:lnTo>
                    <a:pt x="7347" y="2479"/>
                  </a:lnTo>
                  <a:lnTo>
                    <a:pt x="6810" y="2351"/>
                  </a:lnTo>
                  <a:lnTo>
                    <a:pt x="4921" y="1901"/>
                  </a:lnTo>
                  <a:lnTo>
                    <a:pt x="5061" y="1311"/>
                  </a:lnTo>
                  <a:lnTo>
                    <a:pt x="6510" y="419"/>
                  </a:lnTo>
                  <a:close/>
                  <a:moveTo>
                    <a:pt x="6476" y="0"/>
                  </a:moveTo>
                  <a:cubicBezTo>
                    <a:pt x="6438" y="0"/>
                    <a:pt x="6401" y="10"/>
                    <a:pt x="6369" y="30"/>
                  </a:cubicBezTo>
                  <a:lnTo>
                    <a:pt x="4776" y="1011"/>
                  </a:lnTo>
                  <a:cubicBezTo>
                    <a:pt x="4731" y="1039"/>
                    <a:pt x="4698" y="1083"/>
                    <a:pt x="4685" y="1137"/>
                  </a:cubicBezTo>
                  <a:lnTo>
                    <a:pt x="4581" y="1575"/>
                  </a:lnTo>
                  <a:lnTo>
                    <a:pt x="4545" y="1567"/>
                  </a:lnTo>
                  <a:lnTo>
                    <a:pt x="4661" y="1080"/>
                  </a:lnTo>
                  <a:lnTo>
                    <a:pt x="3896" y="898"/>
                  </a:lnTo>
                  <a:lnTo>
                    <a:pt x="3939" y="714"/>
                  </a:lnTo>
                  <a:lnTo>
                    <a:pt x="2705" y="420"/>
                  </a:lnTo>
                  <a:cubicBezTo>
                    <a:pt x="2677" y="414"/>
                    <a:pt x="2649" y="411"/>
                    <a:pt x="2622" y="411"/>
                  </a:cubicBezTo>
                  <a:cubicBezTo>
                    <a:pt x="2460" y="411"/>
                    <a:pt x="2313" y="522"/>
                    <a:pt x="2273" y="687"/>
                  </a:cubicBezTo>
                  <a:cubicBezTo>
                    <a:pt x="2227" y="880"/>
                    <a:pt x="2346" y="1074"/>
                    <a:pt x="2539" y="1119"/>
                  </a:cubicBezTo>
                  <a:lnTo>
                    <a:pt x="3773" y="1413"/>
                  </a:lnTo>
                  <a:lnTo>
                    <a:pt x="3820" y="1215"/>
                  </a:lnTo>
                  <a:lnTo>
                    <a:pt x="4269" y="1321"/>
                  </a:lnTo>
                  <a:lnTo>
                    <a:pt x="4229" y="1492"/>
                  </a:lnTo>
                  <a:lnTo>
                    <a:pt x="3995" y="1436"/>
                  </a:lnTo>
                  <a:lnTo>
                    <a:pt x="3883" y="1910"/>
                  </a:lnTo>
                  <a:lnTo>
                    <a:pt x="2668" y="2176"/>
                  </a:lnTo>
                  <a:lnTo>
                    <a:pt x="2666" y="2186"/>
                  </a:lnTo>
                  <a:lnTo>
                    <a:pt x="754" y="1731"/>
                  </a:lnTo>
                  <a:cubicBezTo>
                    <a:pt x="742" y="1729"/>
                    <a:pt x="730" y="1727"/>
                    <a:pt x="718" y="1727"/>
                  </a:cubicBezTo>
                  <a:cubicBezTo>
                    <a:pt x="647" y="1727"/>
                    <a:pt x="582" y="1776"/>
                    <a:pt x="564" y="1848"/>
                  </a:cubicBezTo>
                  <a:lnTo>
                    <a:pt x="20" y="4134"/>
                  </a:lnTo>
                  <a:cubicBezTo>
                    <a:pt x="1" y="4219"/>
                    <a:pt x="53" y="4303"/>
                    <a:pt x="137" y="4324"/>
                  </a:cubicBezTo>
                  <a:lnTo>
                    <a:pt x="2695" y="4932"/>
                  </a:lnTo>
                  <a:lnTo>
                    <a:pt x="2730" y="4924"/>
                  </a:lnTo>
                  <a:lnTo>
                    <a:pt x="8912" y="6395"/>
                  </a:lnTo>
                  <a:lnTo>
                    <a:pt x="9438" y="4182"/>
                  </a:lnTo>
                  <a:lnTo>
                    <a:pt x="9897" y="4291"/>
                  </a:lnTo>
                  <a:cubicBezTo>
                    <a:pt x="9905" y="4293"/>
                    <a:pt x="9914" y="4294"/>
                    <a:pt x="9923" y="4294"/>
                  </a:cubicBezTo>
                  <a:cubicBezTo>
                    <a:pt x="9975" y="4294"/>
                    <a:pt x="10022" y="4259"/>
                    <a:pt x="10035" y="4206"/>
                  </a:cubicBezTo>
                  <a:lnTo>
                    <a:pt x="10457" y="2430"/>
                  </a:lnTo>
                  <a:cubicBezTo>
                    <a:pt x="10472" y="2368"/>
                    <a:pt x="10434" y="2307"/>
                    <a:pt x="10372" y="2291"/>
                  </a:cubicBezTo>
                  <a:lnTo>
                    <a:pt x="9745" y="2143"/>
                  </a:lnTo>
                  <a:lnTo>
                    <a:pt x="10006" y="1042"/>
                  </a:lnTo>
                  <a:cubicBezTo>
                    <a:pt x="10032" y="934"/>
                    <a:pt x="9965" y="824"/>
                    <a:pt x="9856" y="798"/>
                  </a:cubicBezTo>
                  <a:lnTo>
                    <a:pt x="6522" y="5"/>
                  </a:lnTo>
                  <a:cubicBezTo>
                    <a:pt x="6507" y="2"/>
                    <a:pt x="6491" y="0"/>
                    <a:pt x="647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5768032" y="3411949"/>
              <a:ext cx="599350" cy="258298"/>
            </a:xfrm>
            <a:custGeom>
              <a:rect b="b" l="l" r="r" t="t"/>
              <a:pathLst>
                <a:path extrusionOk="0" h="2403" w="5576">
                  <a:moveTo>
                    <a:pt x="2019" y="1"/>
                  </a:moveTo>
                  <a:cubicBezTo>
                    <a:pt x="1982" y="1"/>
                    <a:pt x="1945" y="11"/>
                    <a:pt x="1913" y="31"/>
                  </a:cubicBezTo>
                  <a:lnTo>
                    <a:pt x="320" y="1011"/>
                  </a:lnTo>
                  <a:cubicBezTo>
                    <a:pt x="274" y="1040"/>
                    <a:pt x="242" y="1084"/>
                    <a:pt x="229" y="1137"/>
                  </a:cubicBezTo>
                  <a:lnTo>
                    <a:pt x="0" y="2101"/>
                  </a:lnTo>
                  <a:lnTo>
                    <a:pt x="395" y="2194"/>
                  </a:lnTo>
                  <a:lnTo>
                    <a:pt x="605" y="1313"/>
                  </a:lnTo>
                  <a:lnTo>
                    <a:pt x="2053" y="421"/>
                  </a:lnTo>
                  <a:lnTo>
                    <a:pt x="5109" y="1147"/>
                  </a:lnTo>
                  <a:lnTo>
                    <a:pt x="4832" y="2308"/>
                  </a:lnTo>
                  <a:lnTo>
                    <a:pt x="5227" y="2402"/>
                  </a:lnTo>
                  <a:lnTo>
                    <a:pt x="5551" y="1044"/>
                  </a:lnTo>
                  <a:cubicBezTo>
                    <a:pt x="5576" y="934"/>
                    <a:pt x="5508" y="825"/>
                    <a:pt x="5399" y="799"/>
                  </a:cubicBezTo>
                  <a:lnTo>
                    <a:pt x="2065" y="6"/>
                  </a:lnTo>
                  <a:cubicBezTo>
                    <a:pt x="2050" y="2"/>
                    <a:pt x="2035" y="1"/>
                    <a:pt x="2019" y="1"/>
                  </a:cubicBez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5510922" y="3604245"/>
              <a:ext cx="821849" cy="495421"/>
            </a:xfrm>
            <a:custGeom>
              <a:rect b="b" l="l" r="r" t="t"/>
              <a:pathLst>
                <a:path extrusionOk="0" h="4609" w="7646">
                  <a:moveTo>
                    <a:pt x="2377" y="0"/>
                  </a:moveTo>
                  <a:lnTo>
                    <a:pt x="604" y="387"/>
                  </a:lnTo>
                  <a:lnTo>
                    <a:pt x="0" y="2979"/>
                  </a:lnTo>
                  <a:lnTo>
                    <a:pt x="6847" y="4608"/>
                  </a:lnTo>
                  <a:lnTo>
                    <a:pt x="7646" y="1254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5289067" y="3597581"/>
              <a:ext cx="356106" cy="344613"/>
            </a:xfrm>
            <a:custGeom>
              <a:rect b="b" l="l" r="r" t="t"/>
              <a:pathLst>
                <a:path extrusionOk="0" h="3206" w="3313">
                  <a:moveTo>
                    <a:pt x="717" y="0"/>
                  </a:moveTo>
                  <a:cubicBezTo>
                    <a:pt x="645" y="0"/>
                    <a:pt x="581" y="50"/>
                    <a:pt x="565" y="122"/>
                  </a:cubicBezTo>
                  <a:lnTo>
                    <a:pt x="21" y="2407"/>
                  </a:lnTo>
                  <a:cubicBezTo>
                    <a:pt x="0" y="2491"/>
                    <a:pt x="52" y="2577"/>
                    <a:pt x="137" y="2596"/>
                  </a:cubicBezTo>
                  <a:lnTo>
                    <a:pt x="2696" y="3205"/>
                  </a:lnTo>
                  <a:lnTo>
                    <a:pt x="3312" y="614"/>
                  </a:lnTo>
                  <a:lnTo>
                    <a:pt x="754" y="5"/>
                  </a:lnTo>
                  <a:cubicBezTo>
                    <a:pt x="742" y="2"/>
                    <a:pt x="729" y="0"/>
                    <a:pt x="717" y="0"/>
                  </a:cubicBez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5343563" y="3650035"/>
              <a:ext cx="245824" cy="237123"/>
            </a:xfrm>
            <a:custGeom>
              <a:rect b="b" l="l" r="r" t="t"/>
              <a:pathLst>
                <a:path extrusionOk="0" h="2206" w="2287">
                  <a:moveTo>
                    <a:pt x="418" y="0"/>
                  </a:moveTo>
                  <a:lnTo>
                    <a:pt x="0" y="1762"/>
                  </a:lnTo>
                  <a:lnTo>
                    <a:pt x="1867" y="2206"/>
                  </a:lnTo>
                  <a:lnTo>
                    <a:pt x="2286" y="44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5343348" y="3667233"/>
              <a:ext cx="180686" cy="186173"/>
            </a:xfrm>
            <a:custGeom>
              <a:rect b="b" l="l" r="r" t="t"/>
              <a:pathLst>
                <a:path extrusionOk="0" h="1732" w="1681">
                  <a:moveTo>
                    <a:pt x="1109" y="0"/>
                  </a:moveTo>
                  <a:lnTo>
                    <a:pt x="3" y="1582"/>
                  </a:lnTo>
                  <a:lnTo>
                    <a:pt x="0" y="1597"/>
                  </a:lnTo>
                  <a:lnTo>
                    <a:pt x="565" y="1732"/>
                  </a:lnTo>
                  <a:lnTo>
                    <a:pt x="1680" y="136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5424394" y="3686689"/>
              <a:ext cx="150590" cy="178863"/>
            </a:xfrm>
            <a:custGeom>
              <a:rect b="b" l="l" r="r" t="t"/>
              <a:pathLst>
                <a:path extrusionOk="0" h="1664" w="1401">
                  <a:moveTo>
                    <a:pt x="1116" y="0"/>
                  </a:moveTo>
                  <a:lnTo>
                    <a:pt x="0" y="1596"/>
                  </a:lnTo>
                  <a:lnTo>
                    <a:pt x="286" y="1663"/>
                  </a:lnTo>
                  <a:lnTo>
                    <a:pt x="1401" y="69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5578746" y="3663471"/>
              <a:ext cx="190683" cy="278722"/>
            </a:xfrm>
            <a:custGeom>
              <a:rect b="b" l="l" r="r" t="t"/>
              <a:pathLst>
                <a:path extrusionOk="0" h="2593" w="1774">
                  <a:moveTo>
                    <a:pt x="617" y="1"/>
                  </a:moveTo>
                  <a:lnTo>
                    <a:pt x="1" y="2592"/>
                  </a:lnTo>
                  <a:lnTo>
                    <a:pt x="1427" y="2341"/>
                  </a:lnTo>
                  <a:lnTo>
                    <a:pt x="1773" y="884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5765883" y="3664761"/>
              <a:ext cx="312896" cy="372560"/>
            </a:xfrm>
            <a:custGeom>
              <a:rect b="b" l="l" r="r" t="t"/>
              <a:pathLst>
                <a:path extrusionOk="0" h="3466" w="2911">
                  <a:moveTo>
                    <a:pt x="2373" y="1"/>
                  </a:moveTo>
                  <a:lnTo>
                    <a:pt x="575" y="548"/>
                  </a:lnTo>
                  <a:lnTo>
                    <a:pt x="1" y="2962"/>
                  </a:lnTo>
                  <a:lnTo>
                    <a:pt x="2118" y="3465"/>
                  </a:lnTo>
                  <a:lnTo>
                    <a:pt x="2911" y="128"/>
                  </a:lnTo>
                  <a:lnTo>
                    <a:pt x="2373" y="1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031377" y="3687119"/>
              <a:ext cx="27732" cy="23433"/>
            </a:xfrm>
            <a:custGeom>
              <a:rect b="b" l="l" r="r" t="t"/>
              <a:pathLst>
                <a:path extrusionOk="0" h="218" w="258">
                  <a:moveTo>
                    <a:pt x="137" y="1"/>
                  </a:moveTo>
                  <a:cubicBezTo>
                    <a:pt x="56" y="1"/>
                    <a:pt x="0" y="92"/>
                    <a:pt x="45" y="166"/>
                  </a:cubicBezTo>
                  <a:cubicBezTo>
                    <a:pt x="67" y="202"/>
                    <a:pt x="102" y="218"/>
                    <a:pt x="137" y="218"/>
                  </a:cubicBezTo>
                  <a:cubicBezTo>
                    <a:pt x="184" y="218"/>
                    <a:pt x="231" y="188"/>
                    <a:pt x="244" y="135"/>
                  </a:cubicBezTo>
                  <a:cubicBezTo>
                    <a:pt x="258" y="76"/>
                    <a:pt x="221" y="18"/>
                    <a:pt x="163" y="4"/>
                  </a:cubicBezTo>
                  <a:cubicBezTo>
                    <a:pt x="154" y="2"/>
                    <a:pt x="146" y="1"/>
                    <a:pt x="137" y="1"/>
                  </a:cubicBez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5816294" y="3668308"/>
              <a:ext cx="181976" cy="68579"/>
            </a:xfrm>
            <a:custGeom>
              <a:rect b="b" l="l" r="r" t="t"/>
              <a:pathLst>
                <a:path extrusionOk="0" h="638" w="1693">
                  <a:moveTo>
                    <a:pt x="59" y="0"/>
                  </a:moveTo>
                  <a:lnTo>
                    <a:pt x="1" y="250"/>
                  </a:lnTo>
                  <a:lnTo>
                    <a:pt x="1633" y="637"/>
                  </a:lnTo>
                  <a:lnTo>
                    <a:pt x="1692" y="387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5802751" y="3908867"/>
              <a:ext cx="182406" cy="68794"/>
            </a:xfrm>
            <a:custGeom>
              <a:rect b="b" l="l" r="r" t="t"/>
              <a:pathLst>
                <a:path extrusionOk="0" h="640" w="1697">
                  <a:moveTo>
                    <a:pt x="60" y="0"/>
                  </a:moveTo>
                  <a:lnTo>
                    <a:pt x="0" y="251"/>
                  </a:lnTo>
                  <a:lnTo>
                    <a:pt x="1637" y="640"/>
                  </a:lnTo>
                  <a:lnTo>
                    <a:pt x="1697" y="38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5821131" y="3802668"/>
              <a:ext cx="189178" cy="97708"/>
            </a:xfrm>
            <a:custGeom>
              <a:rect b="b" l="l" r="r" t="t"/>
              <a:pathLst>
                <a:path extrusionOk="0" h="909" w="1760">
                  <a:moveTo>
                    <a:pt x="124" y="0"/>
                  </a:moveTo>
                  <a:lnTo>
                    <a:pt x="0" y="519"/>
                  </a:lnTo>
                  <a:lnTo>
                    <a:pt x="1637" y="908"/>
                  </a:lnTo>
                  <a:lnTo>
                    <a:pt x="1760" y="38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150688" y="3612952"/>
              <a:ext cx="263559" cy="261093"/>
            </a:xfrm>
            <a:custGeom>
              <a:rect b="b" l="l" r="r" t="t"/>
              <a:pathLst>
                <a:path extrusionOk="0" h="2429" w="2452">
                  <a:moveTo>
                    <a:pt x="548" y="0"/>
                  </a:moveTo>
                  <a:cubicBezTo>
                    <a:pt x="497" y="0"/>
                    <a:pt x="450" y="36"/>
                    <a:pt x="437" y="88"/>
                  </a:cubicBezTo>
                  <a:lnTo>
                    <a:pt x="16" y="1864"/>
                  </a:lnTo>
                  <a:cubicBezTo>
                    <a:pt x="0" y="1926"/>
                    <a:pt x="38" y="1987"/>
                    <a:pt x="100" y="2003"/>
                  </a:cubicBezTo>
                  <a:lnTo>
                    <a:pt x="1876" y="2425"/>
                  </a:lnTo>
                  <a:cubicBezTo>
                    <a:pt x="1884" y="2427"/>
                    <a:pt x="1893" y="2428"/>
                    <a:pt x="1902" y="2428"/>
                  </a:cubicBezTo>
                  <a:cubicBezTo>
                    <a:pt x="1954" y="2428"/>
                    <a:pt x="2001" y="2393"/>
                    <a:pt x="2014" y="2340"/>
                  </a:cubicBezTo>
                  <a:lnTo>
                    <a:pt x="2437" y="564"/>
                  </a:lnTo>
                  <a:cubicBezTo>
                    <a:pt x="2451" y="502"/>
                    <a:pt x="2413" y="440"/>
                    <a:pt x="2351" y="425"/>
                  </a:cubicBezTo>
                  <a:lnTo>
                    <a:pt x="576" y="4"/>
                  </a:lnTo>
                  <a:cubicBezTo>
                    <a:pt x="566" y="1"/>
                    <a:pt x="557" y="0"/>
                    <a:pt x="548" y="0"/>
                  </a:cubicBez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178528" y="3701737"/>
              <a:ext cx="193370" cy="144252"/>
            </a:xfrm>
            <a:custGeom>
              <a:rect b="b" l="l" r="r" t="t"/>
              <a:pathLst>
                <a:path extrusionOk="0" h="1342" w="1799">
                  <a:moveTo>
                    <a:pt x="230" y="0"/>
                  </a:moveTo>
                  <a:lnTo>
                    <a:pt x="0" y="969"/>
                  </a:lnTo>
                  <a:lnTo>
                    <a:pt x="1569" y="1341"/>
                  </a:lnTo>
                  <a:lnTo>
                    <a:pt x="1799" y="374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365234" y="3666373"/>
              <a:ext cx="24937" cy="21068"/>
            </a:xfrm>
            <a:custGeom>
              <a:rect b="b" l="l" r="r" t="t"/>
              <a:pathLst>
                <a:path extrusionOk="0" h="196" w="232">
                  <a:moveTo>
                    <a:pt x="123" y="0"/>
                  </a:moveTo>
                  <a:cubicBezTo>
                    <a:pt x="50" y="0"/>
                    <a:pt x="0" y="82"/>
                    <a:pt x="41" y="149"/>
                  </a:cubicBezTo>
                  <a:cubicBezTo>
                    <a:pt x="61" y="181"/>
                    <a:pt x="92" y="195"/>
                    <a:pt x="123" y="195"/>
                  </a:cubicBezTo>
                  <a:cubicBezTo>
                    <a:pt x="166" y="195"/>
                    <a:pt x="208" y="168"/>
                    <a:pt x="219" y="120"/>
                  </a:cubicBezTo>
                  <a:cubicBezTo>
                    <a:pt x="232" y="68"/>
                    <a:pt x="199" y="15"/>
                    <a:pt x="147" y="3"/>
                  </a:cubicBezTo>
                  <a:cubicBezTo>
                    <a:pt x="139" y="1"/>
                    <a:pt x="131" y="0"/>
                    <a:pt x="123" y="0"/>
                  </a:cubicBez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357925" y="3696578"/>
              <a:ext cx="25152" cy="21176"/>
            </a:xfrm>
            <a:custGeom>
              <a:rect b="b" l="l" r="r" t="t"/>
              <a:pathLst>
                <a:path extrusionOk="0" h="197" w="234">
                  <a:moveTo>
                    <a:pt x="124" y="1"/>
                  </a:moveTo>
                  <a:cubicBezTo>
                    <a:pt x="52" y="1"/>
                    <a:pt x="1" y="82"/>
                    <a:pt x="42" y="150"/>
                  </a:cubicBezTo>
                  <a:cubicBezTo>
                    <a:pt x="62" y="181"/>
                    <a:pt x="93" y="196"/>
                    <a:pt x="125" y="196"/>
                  </a:cubicBezTo>
                  <a:cubicBezTo>
                    <a:pt x="167" y="196"/>
                    <a:pt x="209" y="170"/>
                    <a:pt x="221" y="122"/>
                  </a:cubicBezTo>
                  <a:cubicBezTo>
                    <a:pt x="234" y="69"/>
                    <a:pt x="201" y="16"/>
                    <a:pt x="148" y="4"/>
                  </a:cubicBezTo>
                  <a:cubicBezTo>
                    <a:pt x="140" y="2"/>
                    <a:pt x="132" y="1"/>
                    <a:pt x="124" y="1"/>
                  </a:cubicBez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5629803" y="3491920"/>
              <a:ext cx="160156" cy="119314"/>
            </a:xfrm>
            <a:custGeom>
              <a:rect b="b" l="l" r="r" t="t"/>
              <a:pathLst>
                <a:path extrusionOk="0" h="1110" w="1490">
                  <a:moveTo>
                    <a:pt x="76" y="1"/>
                  </a:moveTo>
                  <a:lnTo>
                    <a:pt x="0" y="316"/>
                  </a:lnTo>
                  <a:lnTo>
                    <a:pt x="1099" y="577"/>
                  </a:lnTo>
                  <a:lnTo>
                    <a:pt x="991" y="1034"/>
                  </a:lnTo>
                  <a:lnTo>
                    <a:pt x="1307" y="1109"/>
                  </a:lnTo>
                  <a:lnTo>
                    <a:pt x="1490" y="337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5699563" y="3566732"/>
              <a:ext cx="103403" cy="100396"/>
            </a:xfrm>
            <a:custGeom>
              <a:rect b="b" l="l" r="r" t="t"/>
              <a:pathLst>
                <a:path extrusionOk="0" h="934" w="962">
                  <a:moveTo>
                    <a:pt x="178" y="0"/>
                  </a:moveTo>
                  <a:lnTo>
                    <a:pt x="0" y="747"/>
                  </a:lnTo>
                  <a:lnTo>
                    <a:pt x="784" y="933"/>
                  </a:lnTo>
                  <a:lnTo>
                    <a:pt x="961" y="187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5528335" y="3456127"/>
              <a:ext cx="184126" cy="107812"/>
            </a:xfrm>
            <a:custGeom>
              <a:rect b="b" l="l" r="r" t="t"/>
              <a:pathLst>
                <a:path extrusionOk="0" h="1003" w="1713">
                  <a:moveTo>
                    <a:pt x="397" y="0"/>
                  </a:moveTo>
                  <a:cubicBezTo>
                    <a:pt x="234" y="0"/>
                    <a:pt x="86" y="111"/>
                    <a:pt x="47" y="276"/>
                  </a:cubicBezTo>
                  <a:cubicBezTo>
                    <a:pt x="1" y="469"/>
                    <a:pt x="120" y="662"/>
                    <a:pt x="313" y="709"/>
                  </a:cubicBezTo>
                  <a:lnTo>
                    <a:pt x="1547" y="1002"/>
                  </a:lnTo>
                  <a:lnTo>
                    <a:pt x="1712" y="303"/>
                  </a:lnTo>
                  <a:lnTo>
                    <a:pt x="479" y="10"/>
                  </a:lnTo>
                  <a:cubicBezTo>
                    <a:pt x="452" y="3"/>
                    <a:pt x="424" y="0"/>
                    <a:pt x="397" y="0"/>
                  </a:cubicBez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28"/>
          <p:cNvGrpSpPr/>
          <p:nvPr/>
        </p:nvGrpSpPr>
        <p:grpSpPr>
          <a:xfrm rot="10800000">
            <a:off x="8070727" y="4547463"/>
            <a:ext cx="248798" cy="251021"/>
            <a:chOff x="2935600" y="706002"/>
            <a:chExt cx="248798" cy="251021"/>
          </a:xfrm>
        </p:grpSpPr>
        <p:sp>
          <p:nvSpPr>
            <p:cNvPr id="867" name="Google Shape;867;p2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28"/>
          <p:cNvGrpSpPr/>
          <p:nvPr/>
        </p:nvGrpSpPr>
        <p:grpSpPr>
          <a:xfrm rot="10800000">
            <a:off x="7425550" y="4573627"/>
            <a:ext cx="196949" cy="198709"/>
            <a:chOff x="3088000" y="910713"/>
            <a:chExt cx="196949" cy="198709"/>
          </a:xfrm>
        </p:grpSpPr>
        <p:sp>
          <p:nvSpPr>
            <p:cNvPr id="870" name="Google Shape;870;p2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28"/>
          <p:cNvGrpSpPr/>
          <p:nvPr/>
        </p:nvGrpSpPr>
        <p:grpSpPr>
          <a:xfrm>
            <a:off x="713225" y="539490"/>
            <a:ext cx="248798" cy="251021"/>
            <a:chOff x="2935600" y="706002"/>
            <a:chExt cx="248798" cy="251021"/>
          </a:xfrm>
        </p:grpSpPr>
        <p:sp>
          <p:nvSpPr>
            <p:cNvPr id="873" name="Google Shape;873;p2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28"/>
          <p:cNvGrpSpPr/>
          <p:nvPr/>
        </p:nvGrpSpPr>
        <p:grpSpPr>
          <a:xfrm>
            <a:off x="1377400" y="306001"/>
            <a:ext cx="196949" cy="198709"/>
            <a:chOff x="3088000" y="910713"/>
            <a:chExt cx="196949" cy="198709"/>
          </a:xfrm>
        </p:grpSpPr>
        <p:sp>
          <p:nvSpPr>
            <p:cNvPr id="876" name="Google Shape;876;p2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28"/>
          <p:cNvGrpSpPr/>
          <p:nvPr/>
        </p:nvGrpSpPr>
        <p:grpSpPr>
          <a:xfrm rot="10800000">
            <a:off x="8470390" y="4171746"/>
            <a:ext cx="150882" cy="152251"/>
            <a:chOff x="3088000" y="910713"/>
            <a:chExt cx="196949" cy="198709"/>
          </a:xfrm>
        </p:grpSpPr>
        <p:sp>
          <p:nvSpPr>
            <p:cNvPr id="879" name="Google Shape;879;p2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28"/>
          <p:cNvGrpSpPr/>
          <p:nvPr/>
        </p:nvGrpSpPr>
        <p:grpSpPr>
          <a:xfrm rot="10800000">
            <a:off x="676552" y="4547463"/>
            <a:ext cx="248798" cy="251021"/>
            <a:chOff x="2935600" y="706002"/>
            <a:chExt cx="248798" cy="251021"/>
          </a:xfrm>
        </p:grpSpPr>
        <p:sp>
          <p:nvSpPr>
            <p:cNvPr id="882" name="Google Shape;882;p2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28"/>
          <p:cNvGrpSpPr/>
          <p:nvPr/>
        </p:nvGrpSpPr>
        <p:grpSpPr>
          <a:xfrm rot="10800000">
            <a:off x="1265150" y="4547477"/>
            <a:ext cx="196949" cy="198709"/>
            <a:chOff x="3088000" y="910713"/>
            <a:chExt cx="196949" cy="198709"/>
          </a:xfrm>
        </p:grpSpPr>
        <p:sp>
          <p:nvSpPr>
            <p:cNvPr id="885" name="Google Shape;885;p2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28"/>
          <p:cNvGrpSpPr/>
          <p:nvPr/>
        </p:nvGrpSpPr>
        <p:grpSpPr>
          <a:xfrm rot="10800000">
            <a:off x="562340" y="4171746"/>
            <a:ext cx="150882" cy="152251"/>
            <a:chOff x="3088000" y="910713"/>
            <a:chExt cx="196949" cy="198709"/>
          </a:xfrm>
        </p:grpSpPr>
        <p:sp>
          <p:nvSpPr>
            <p:cNvPr id="888" name="Google Shape;888;p2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0" name="Google Shape;890;p28"/>
          <p:cNvGrpSpPr/>
          <p:nvPr/>
        </p:nvGrpSpPr>
        <p:grpSpPr>
          <a:xfrm flipH="1" rot="10800000">
            <a:off x="8421440" y="592551"/>
            <a:ext cx="248798" cy="251021"/>
            <a:chOff x="2935600" y="706002"/>
            <a:chExt cx="248798" cy="251021"/>
          </a:xfrm>
        </p:grpSpPr>
        <p:sp>
          <p:nvSpPr>
            <p:cNvPr id="891" name="Google Shape;891;p2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28"/>
          <p:cNvGrpSpPr/>
          <p:nvPr/>
        </p:nvGrpSpPr>
        <p:grpSpPr>
          <a:xfrm flipH="1" rot="10800000">
            <a:off x="8168642" y="329221"/>
            <a:ext cx="150882" cy="152251"/>
            <a:chOff x="3088000" y="910713"/>
            <a:chExt cx="196949" cy="198709"/>
          </a:xfrm>
        </p:grpSpPr>
        <p:sp>
          <p:nvSpPr>
            <p:cNvPr id="894" name="Google Shape;894;p2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28"/>
          <p:cNvGrpSpPr/>
          <p:nvPr/>
        </p:nvGrpSpPr>
        <p:grpSpPr>
          <a:xfrm flipH="1" rot="356153">
            <a:off x="7488823" y="2840580"/>
            <a:ext cx="1100056" cy="683722"/>
            <a:chOff x="3935925" y="1341475"/>
            <a:chExt cx="623700" cy="387651"/>
          </a:xfrm>
        </p:grpSpPr>
        <p:sp>
          <p:nvSpPr>
            <p:cNvPr id="897" name="Google Shape;897;p28"/>
            <p:cNvSpPr/>
            <p:nvPr/>
          </p:nvSpPr>
          <p:spPr>
            <a:xfrm>
              <a:off x="3953694" y="1346619"/>
              <a:ext cx="603220" cy="382507"/>
            </a:xfrm>
            <a:custGeom>
              <a:rect b="b" l="l" r="r" t="t"/>
              <a:pathLst>
                <a:path extrusionOk="0" h="4090" w="6450">
                  <a:moveTo>
                    <a:pt x="5373" y="1"/>
                  </a:moveTo>
                  <a:cubicBezTo>
                    <a:pt x="5339" y="1"/>
                    <a:pt x="5306" y="5"/>
                    <a:pt x="5272" y="13"/>
                  </a:cubicBezTo>
                  <a:lnTo>
                    <a:pt x="3880" y="344"/>
                  </a:lnTo>
                  <a:cubicBezTo>
                    <a:pt x="3840" y="484"/>
                    <a:pt x="3812" y="627"/>
                    <a:pt x="3797" y="772"/>
                  </a:cubicBezTo>
                  <a:lnTo>
                    <a:pt x="2555" y="1067"/>
                  </a:lnTo>
                  <a:lnTo>
                    <a:pt x="2414" y="474"/>
                  </a:lnTo>
                  <a:lnTo>
                    <a:pt x="2196" y="526"/>
                  </a:lnTo>
                  <a:lnTo>
                    <a:pt x="2080" y="41"/>
                  </a:lnTo>
                  <a:lnTo>
                    <a:pt x="1127" y="268"/>
                  </a:lnTo>
                  <a:lnTo>
                    <a:pt x="813" y="854"/>
                  </a:lnTo>
                  <a:lnTo>
                    <a:pt x="1233" y="755"/>
                  </a:lnTo>
                  <a:lnTo>
                    <a:pt x="1233" y="755"/>
                  </a:lnTo>
                  <a:lnTo>
                    <a:pt x="1" y="1048"/>
                  </a:lnTo>
                  <a:lnTo>
                    <a:pt x="724" y="4090"/>
                  </a:lnTo>
                  <a:lnTo>
                    <a:pt x="3137" y="3515"/>
                  </a:lnTo>
                  <a:lnTo>
                    <a:pt x="2972" y="2822"/>
                  </a:lnTo>
                  <a:lnTo>
                    <a:pt x="4224" y="2524"/>
                  </a:lnTo>
                  <a:cubicBezTo>
                    <a:pt x="4300" y="2636"/>
                    <a:pt x="4383" y="2742"/>
                    <a:pt x="4475" y="2841"/>
                  </a:cubicBezTo>
                  <a:lnTo>
                    <a:pt x="5867" y="2511"/>
                  </a:lnTo>
                  <a:cubicBezTo>
                    <a:pt x="6262" y="2416"/>
                    <a:pt x="6449" y="1781"/>
                    <a:pt x="6285" y="1092"/>
                  </a:cubicBezTo>
                  <a:cubicBezTo>
                    <a:pt x="6135" y="459"/>
                    <a:pt x="5742" y="1"/>
                    <a:pt x="5373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3935925" y="1481384"/>
              <a:ext cx="77063" cy="216224"/>
            </a:xfrm>
            <a:custGeom>
              <a:rect b="b" l="l" r="r" t="t"/>
              <a:pathLst>
                <a:path extrusionOk="0" h="2312" w="824">
                  <a:moveTo>
                    <a:pt x="289" y="1"/>
                  </a:moveTo>
                  <a:lnTo>
                    <a:pt x="1" y="69"/>
                  </a:lnTo>
                  <a:lnTo>
                    <a:pt x="534" y="2312"/>
                  </a:lnTo>
                  <a:lnTo>
                    <a:pt x="823" y="2242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3956780" y="1385150"/>
              <a:ext cx="293474" cy="338271"/>
            </a:xfrm>
            <a:custGeom>
              <a:rect b="b" l="l" r="r" t="t"/>
              <a:pathLst>
                <a:path extrusionOk="0" h="3617" w="3138">
                  <a:moveTo>
                    <a:pt x="2414" y="0"/>
                  </a:moveTo>
                  <a:lnTo>
                    <a:pt x="0" y="574"/>
                  </a:lnTo>
                  <a:lnTo>
                    <a:pt x="724" y="3617"/>
                  </a:lnTo>
                  <a:lnTo>
                    <a:pt x="3138" y="3042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rgbClr val="4D3B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4134379" y="1406005"/>
              <a:ext cx="247835" cy="206591"/>
            </a:xfrm>
            <a:custGeom>
              <a:rect b="b" l="l" r="r" t="t"/>
              <a:pathLst>
                <a:path extrusionOk="0" h="2209" w="2650">
                  <a:moveTo>
                    <a:pt x="2232" y="0"/>
                  </a:moveTo>
                  <a:lnTo>
                    <a:pt x="376" y="442"/>
                  </a:lnTo>
                  <a:cubicBezTo>
                    <a:pt x="145" y="498"/>
                    <a:pt x="1" y="732"/>
                    <a:pt x="56" y="964"/>
                  </a:cubicBezTo>
                  <a:lnTo>
                    <a:pt x="272" y="1876"/>
                  </a:lnTo>
                  <a:cubicBezTo>
                    <a:pt x="320" y="2074"/>
                    <a:pt x="498" y="2208"/>
                    <a:pt x="694" y="2208"/>
                  </a:cubicBezTo>
                  <a:cubicBezTo>
                    <a:pt x="727" y="2208"/>
                    <a:pt x="761" y="2205"/>
                    <a:pt x="795" y="2197"/>
                  </a:cubicBezTo>
                  <a:lnTo>
                    <a:pt x="2649" y="1754"/>
                  </a:lnTo>
                  <a:lnTo>
                    <a:pt x="2232" y="0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8"/>
            <p:cNvSpPr/>
            <p:nvPr/>
          </p:nvSpPr>
          <p:spPr>
            <a:xfrm>
              <a:off x="4295799" y="1342597"/>
              <a:ext cx="209303" cy="264669"/>
            </a:xfrm>
            <a:custGeom>
              <a:rect b="b" l="l" r="r" t="t"/>
              <a:pathLst>
                <a:path extrusionOk="0" h="2830" w="2238">
                  <a:moveTo>
                    <a:pt x="1643" y="0"/>
                  </a:moveTo>
                  <a:lnTo>
                    <a:pt x="251" y="332"/>
                  </a:lnTo>
                  <a:cubicBezTo>
                    <a:pt x="0" y="1210"/>
                    <a:pt x="226" y="2157"/>
                    <a:pt x="845" y="2829"/>
                  </a:cubicBezTo>
                  <a:lnTo>
                    <a:pt x="2238" y="2497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rgbClr val="4D3B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8"/>
            <p:cNvSpPr/>
            <p:nvPr/>
          </p:nvSpPr>
          <p:spPr>
            <a:xfrm>
              <a:off x="4394932" y="1341475"/>
              <a:ext cx="164693" cy="235864"/>
            </a:xfrm>
            <a:custGeom>
              <a:rect b="b" l="l" r="r" t="t"/>
              <a:pathLst>
                <a:path extrusionOk="0" h="2522" w="1761">
                  <a:moveTo>
                    <a:pt x="683" y="0"/>
                  </a:moveTo>
                  <a:cubicBezTo>
                    <a:pt x="650" y="0"/>
                    <a:pt x="616" y="4"/>
                    <a:pt x="583" y="12"/>
                  </a:cubicBezTo>
                  <a:cubicBezTo>
                    <a:pt x="187" y="106"/>
                    <a:pt x="0" y="741"/>
                    <a:pt x="165" y="1431"/>
                  </a:cubicBezTo>
                  <a:cubicBezTo>
                    <a:pt x="315" y="2064"/>
                    <a:pt x="708" y="2521"/>
                    <a:pt x="1077" y="2521"/>
                  </a:cubicBezTo>
                  <a:cubicBezTo>
                    <a:pt x="1111" y="2521"/>
                    <a:pt x="1144" y="2517"/>
                    <a:pt x="1178" y="2509"/>
                  </a:cubicBezTo>
                  <a:cubicBezTo>
                    <a:pt x="1573" y="2416"/>
                    <a:pt x="1761" y="1780"/>
                    <a:pt x="1596" y="1090"/>
                  </a:cubicBezTo>
                  <a:cubicBezTo>
                    <a:pt x="1446" y="459"/>
                    <a:pt x="1052" y="0"/>
                    <a:pt x="683" y="0"/>
                  </a:cubicBezTo>
                  <a:close/>
                </a:path>
              </a:pathLst>
            </a:custGeom>
            <a:solidFill>
              <a:srgbClr val="4D3B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8"/>
            <p:cNvSpPr/>
            <p:nvPr/>
          </p:nvSpPr>
          <p:spPr>
            <a:xfrm>
              <a:off x="4434025" y="1363920"/>
              <a:ext cx="108018" cy="185923"/>
            </a:xfrm>
            <a:custGeom>
              <a:rect b="b" l="l" r="r" t="t"/>
              <a:pathLst>
                <a:path extrusionOk="0" h="1988" w="1155">
                  <a:moveTo>
                    <a:pt x="392" y="0"/>
                  </a:moveTo>
                  <a:cubicBezTo>
                    <a:pt x="375" y="0"/>
                    <a:pt x="358" y="2"/>
                    <a:pt x="341" y="6"/>
                  </a:cubicBezTo>
                  <a:cubicBezTo>
                    <a:pt x="94" y="65"/>
                    <a:pt x="0" y="554"/>
                    <a:pt x="130" y="1100"/>
                  </a:cubicBezTo>
                  <a:cubicBezTo>
                    <a:pt x="251" y="1609"/>
                    <a:pt x="525" y="1987"/>
                    <a:pt x="762" y="1987"/>
                  </a:cubicBezTo>
                  <a:cubicBezTo>
                    <a:pt x="779" y="1987"/>
                    <a:pt x="795" y="1985"/>
                    <a:pt x="812" y="1981"/>
                  </a:cubicBezTo>
                  <a:cubicBezTo>
                    <a:pt x="1059" y="1923"/>
                    <a:pt x="1154" y="1433"/>
                    <a:pt x="1024" y="887"/>
                  </a:cubicBezTo>
                  <a:cubicBezTo>
                    <a:pt x="903" y="379"/>
                    <a:pt x="629" y="0"/>
                    <a:pt x="392" y="0"/>
                  </a:cubicBezTo>
                  <a:close/>
                </a:path>
              </a:pathLst>
            </a:custGeom>
            <a:solidFill>
              <a:srgbClr val="DCC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8"/>
            <p:cNvSpPr/>
            <p:nvPr/>
          </p:nvSpPr>
          <p:spPr>
            <a:xfrm>
              <a:off x="4445341" y="1366539"/>
              <a:ext cx="90062" cy="126723"/>
            </a:xfrm>
            <a:custGeom>
              <a:rect b="b" l="l" r="r" t="t"/>
              <a:pathLst>
                <a:path extrusionOk="0" h="1355" w="963">
                  <a:moveTo>
                    <a:pt x="165" y="1"/>
                  </a:moveTo>
                  <a:cubicBezTo>
                    <a:pt x="93" y="41"/>
                    <a:pt x="37" y="124"/>
                    <a:pt x="1" y="237"/>
                  </a:cubicBezTo>
                  <a:lnTo>
                    <a:pt x="962" y="1354"/>
                  </a:lnTo>
                  <a:cubicBezTo>
                    <a:pt x="963" y="1187"/>
                    <a:pt x="943" y="1022"/>
                    <a:pt x="903" y="860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8"/>
            <p:cNvSpPr/>
            <p:nvPr/>
          </p:nvSpPr>
          <p:spPr>
            <a:xfrm>
              <a:off x="4440758" y="1425552"/>
              <a:ext cx="88566" cy="122982"/>
            </a:xfrm>
            <a:custGeom>
              <a:rect b="b" l="l" r="r" t="t"/>
              <a:pathLst>
                <a:path extrusionOk="0" h="1315" w="947">
                  <a:moveTo>
                    <a:pt x="1" y="1"/>
                  </a:moveTo>
                  <a:cubicBezTo>
                    <a:pt x="4" y="149"/>
                    <a:pt x="22" y="296"/>
                    <a:pt x="58" y="441"/>
                  </a:cubicBezTo>
                  <a:cubicBezTo>
                    <a:pt x="64" y="467"/>
                    <a:pt x="71" y="493"/>
                    <a:pt x="78" y="518"/>
                  </a:cubicBezTo>
                  <a:lnTo>
                    <a:pt x="762" y="1315"/>
                  </a:lnTo>
                  <a:cubicBezTo>
                    <a:pt x="842" y="1287"/>
                    <a:pt x="904" y="1211"/>
                    <a:pt x="947" y="11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8"/>
            <p:cNvSpPr/>
            <p:nvPr/>
          </p:nvSpPr>
          <p:spPr>
            <a:xfrm>
              <a:off x="4032440" y="1345216"/>
              <a:ext cx="129248" cy="76221"/>
            </a:xfrm>
            <a:custGeom>
              <a:rect b="b" l="l" r="r" t="t"/>
              <a:pathLst>
                <a:path extrusionOk="0" h="815" w="1382">
                  <a:moveTo>
                    <a:pt x="1266" y="0"/>
                  </a:moveTo>
                  <a:lnTo>
                    <a:pt x="314" y="228"/>
                  </a:lnTo>
                  <a:lnTo>
                    <a:pt x="1" y="814"/>
                  </a:lnTo>
                  <a:lnTo>
                    <a:pt x="1382" y="486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8"/>
            <p:cNvSpPr/>
            <p:nvPr/>
          </p:nvSpPr>
          <p:spPr>
            <a:xfrm>
              <a:off x="3938637" y="1476334"/>
              <a:ext cx="76969" cy="216224"/>
            </a:xfrm>
            <a:custGeom>
              <a:rect b="b" l="l" r="r" t="t"/>
              <a:pathLst>
                <a:path extrusionOk="0" h="2312" w="823">
                  <a:moveTo>
                    <a:pt x="289" y="0"/>
                  </a:moveTo>
                  <a:lnTo>
                    <a:pt x="0" y="69"/>
                  </a:lnTo>
                  <a:lnTo>
                    <a:pt x="535" y="2311"/>
                  </a:lnTo>
                  <a:lnTo>
                    <a:pt x="823" y="224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28"/>
          <p:cNvGrpSpPr/>
          <p:nvPr/>
        </p:nvGrpSpPr>
        <p:grpSpPr>
          <a:xfrm flipH="1" rot="-482417">
            <a:off x="7513365" y="1540022"/>
            <a:ext cx="883361" cy="549038"/>
            <a:chOff x="3935925" y="1341475"/>
            <a:chExt cx="623700" cy="387651"/>
          </a:xfrm>
        </p:grpSpPr>
        <p:sp>
          <p:nvSpPr>
            <p:cNvPr id="909" name="Google Shape;909;p28"/>
            <p:cNvSpPr/>
            <p:nvPr/>
          </p:nvSpPr>
          <p:spPr>
            <a:xfrm>
              <a:off x="3953694" y="1346619"/>
              <a:ext cx="603220" cy="382507"/>
            </a:xfrm>
            <a:custGeom>
              <a:rect b="b" l="l" r="r" t="t"/>
              <a:pathLst>
                <a:path extrusionOk="0" h="4090" w="6450">
                  <a:moveTo>
                    <a:pt x="5373" y="1"/>
                  </a:moveTo>
                  <a:cubicBezTo>
                    <a:pt x="5339" y="1"/>
                    <a:pt x="5306" y="5"/>
                    <a:pt x="5272" y="13"/>
                  </a:cubicBezTo>
                  <a:lnTo>
                    <a:pt x="3880" y="344"/>
                  </a:lnTo>
                  <a:cubicBezTo>
                    <a:pt x="3840" y="484"/>
                    <a:pt x="3812" y="627"/>
                    <a:pt x="3797" y="772"/>
                  </a:cubicBezTo>
                  <a:lnTo>
                    <a:pt x="2555" y="1067"/>
                  </a:lnTo>
                  <a:lnTo>
                    <a:pt x="2414" y="474"/>
                  </a:lnTo>
                  <a:lnTo>
                    <a:pt x="2196" y="526"/>
                  </a:lnTo>
                  <a:lnTo>
                    <a:pt x="2080" y="41"/>
                  </a:lnTo>
                  <a:lnTo>
                    <a:pt x="1127" y="268"/>
                  </a:lnTo>
                  <a:lnTo>
                    <a:pt x="813" y="854"/>
                  </a:lnTo>
                  <a:lnTo>
                    <a:pt x="1233" y="755"/>
                  </a:lnTo>
                  <a:lnTo>
                    <a:pt x="1233" y="755"/>
                  </a:lnTo>
                  <a:lnTo>
                    <a:pt x="1" y="1048"/>
                  </a:lnTo>
                  <a:lnTo>
                    <a:pt x="724" y="4090"/>
                  </a:lnTo>
                  <a:lnTo>
                    <a:pt x="3137" y="3515"/>
                  </a:lnTo>
                  <a:lnTo>
                    <a:pt x="2972" y="2822"/>
                  </a:lnTo>
                  <a:lnTo>
                    <a:pt x="4224" y="2524"/>
                  </a:lnTo>
                  <a:cubicBezTo>
                    <a:pt x="4300" y="2636"/>
                    <a:pt x="4383" y="2742"/>
                    <a:pt x="4475" y="2841"/>
                  </a:cubicBezTo>
                  <a:lnTo>
                    <a:pt x="5867" y="2511"/>
                  </a:lnTo>
                  <a:cubicBezTo>
                    <a:pt x="6262" y="2416"/>
                    <a:pt x="6449" y="1781"/>
                    <a:pt x="6285" y="1092"/>
                  </a:cubicBezTo>
                  <a:cubicBezTo>
                    <a:pt x="6135" y="459"/>
                    <a:pt x="5742" y="1"/>
                    <a:pt x="5373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8"/>
            <p:cNvSpPr/>
            <p:nvPr/>
          </p:nvSpPr>
          <p:spPr>
            <a:xfrm>
              <a:off x="3935925" y="1481384"/>
              <a:ext cx="77063" cy="216224"/>
            </a:xfrm>
            <a:custGeom>
              <a:rect b="b" l="l" r="r" t="t"/>
              <a:pathLst>
                <a:path extrusionOk="0" h="2312" w="824">
                  <a:moveTo>
                    <a:pt x="289" y="1"/>
                  </a:moveTo>
                  <a:lnTo>
                    <a:pt x="1" y="69"/>
                  </a:lnTo>
                  <a:lnTo>
                    <a:pt x="534" y="2312"/>
                  </a:lnTo>
                  <a:lnTo>
                    <a:pt x="823" y="2242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8"/>
            <p:cNvSpPr/>
            <p:nvPr/>
          </p:nvSpPr>
          <p:spPr>
            <a:xfrm>
              <a:off x="3956780" y="1385150"/>
              <a:ext cx="293474" cy="338271"/>
            </a:xfrm>
            <a:custGeom>
              <a:rect b="b" l="l" r="r" t="t"/>
              <a:pathLst>
                <a:path extrusionOk="0" h="3617" w="3138">
                  <a:moveTo>
                    <a:pt x="2414" y="0"/>
                  </a:moveTo>
                  <a:lnTo>
                    <a:pt x="0" y="574"/>
                  </a:lnTo>
                  <a:lnTo>
                    <a:pt x="724" y="3617"/>
                  </a:lnTo>
                  <a:lnTo>
                    <a:pt x="3138" y="3042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rgbClr val="4D3B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8"/>
            <p:cNvSpPr/>
            <p:nvPr/>
          </p:nvSpPr>
          <p:spPr>
            <a:xfrm>
              <a:off x="4134379" y="1406005"/>
              <a:ext cx="247835" cy="206591"/>
            </a:xfrm>
            <a:custGeom>
              <a:rect b="b" l="l" r="r" t="t"/>
              <a:pathLst>
                <a:path extrusionOk="0" h="2209" w="2650">
                  <a:moveTo>
                    <a:pt x="2232" y="0"/>
                  </a:moveTo>
                  <a:lnTo>
                    <a:pt x="376" y="442"/>
                  </a:lnTo>
                  <a:cubicBezTo>
                    <a:pt x="145" y="498"/>
                    <a:pt x="1" y="732"/>
                    <a:pt x="56" y="964"/>
                  </a:cubicBezTo>
                  <a:lnTo>
                    <a:pt x="272" y="1876"/>
                  </a:lnTo>
                  <a:cubicBezTo>
                    <a:pt x="320" y="2074"/>
                    <a:pt x="498" y="2208"/>
                    <a:pt x="694" y="2208"/>
                  </a:cubicBezTo>
                  <a:cubicBezTo>
                    <a:pt x="727" y="2208"/>
                    <a:pt x="761" y="2205"/>
                    <a:pt x="795" y="2197"/>
                  </a:cubicBezTo>
                  <a:lnTo>
                    <a:pt x="2649" y="1754"/>
                  </a:lnTo>
                  <a:lnTo>
                    <a:pt x="2232" y="0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4295799" y="1342597"/>
              <a:ext cx="209303" cy="264669"/>
            </a:xfrm>
            <a:custGeom>
              <a:rect b="b" l="l" r="r" t="t"/>
              <a:pathLst>
                <a:path extrusionOk="0" h="2830" w="2238">
                  <a:moveTo>
                    <a:pt x="1643" y="0"/>
                  </a:moveTo>
                  <a:lnTo>
                    <a:pt x="251" y="332"/>
                  </a:lnTo>
                  <a:cubicBezTo>
                    <a:pt x="0" y="1210"/>
                    <a:pt x="226" y="2157"/>
                    <a:pt x="845" y="2829"/>
                  </a:cubicBezTo>
                  <a:lnTo>
                    <a:pt x="2238" y="2497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rgbClr val="4D3B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4394932" y="1341475"/>
              <a:ext cx="164693" cy="235864"/>
            </a:xfrm>
            <a:custGeom>
              <a:rect b="b" l="l" r="r" t="t"/>
              <a:pathLst>
                <a:path extrusionOk="0" h="2522" w="1761">
                  <a:moveTo>
                    <a:pt x="683" y="0"/>
                  </a:moveTo>
                  <a:cubicBezTo>
                    <a:pt x="650" y="0"/>
                    <a:pt x="616" y="4"/>
                    <a:pt x="583" y="12"/>
                  </a:cubicBezTo>
                  <a:cubicBezTo>
                    <a:pt x="187" y="106"/>
                    <a:pt x="0" y="741"/>
                    <a:pt x="165" y="1431"/>
                  </a:cubicBezTo>
                  <a:cubicBezTo>
                    <a:pt x="315" y="2064"/>
                    <a:pt x="708" y="2521"/>
                    <a:pt x="1077" y="2521"/>
                  </a:cubicBezTo>
                  <a:cubicBezTo>
                    <a:pt x="1111" y="2521"/>
                    <a:pt x="1144" y="2517"/>
                    <a:pt x="1178" y="2509"/>
                  </a:cubicBezTo>
                  <a:cubicBezTo>
                    <a:pt x="1573" y="2416"/>
                    <a:pt x="1761" y="1780"/>
                    <a:pt x="1596" y="1090"/>
                  </a:cubicBezTo>
                  <a:cubicBezTo>
                    <a:pt x="1446" y="459"/>
                    <a:pt x="1052" y="0"/>
                    <a:pt x="683" y="0"/>
                  </a:cubicBezTo>
                  <a:close/>
                </a:path>
              </a:pathLst>
            </a:custGeom>
            <a:solidFill>
              <a:srgbClr val="4D3B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4434025" y="1363920"/>
              <a:ext cx="108018" cy="185923"/>
            </a:xfrm>
            <a:custGeom>
              <a:rect b="b" l="l" r="r" t="t"/>
              <a:pathLst>
                <a:path extrusionOk="0" h="1988" w="1155">
                  <a:moveTo>
                    <a:pt x="392" y="0"/>
                  </a:moveTo>
                  <a:cubicBezTo>
                    <a:pt x="375" y="0"/>
                    <a:pt x="358" y="2"/>
                    <a:pt x="341" y="6"/>
                  </a:cubicBezTo>
                  <a:cubicBezTo>
                    <a:pt x="94" y="65"/>
                    <a:pt x="0" y="554"/>
                    <a:pt x="130" y="1100"/>
                  </a:cubicBezTo>
                  <a:cubicBezTo>
                    <a:pt x="251" y="1609"/>
                    <a:pt x="525" y="1987"/>
                    <a:pt x="762" y="1987"/>
                  </a:cubicBezTo>
                  <a:cubicBezTo>
                    <a:pt x="779" y="1987"/>
                    <a:pt x="795" y="1985"/>
                    <a:pt x="812" y="1981"/>
                  </a:cubicBezTo>
                  <a:cubicBezTo>
                    <a:pt x="1059" y="1923"/>
                    <a:pt x="1154" y="1433"/>
                    <a:pt x="1024" y="887"/>
                  </a:cubicBezTo>
                  <a:cubicBezTo>
                    <a:pt x="903" y="379"/>
                    <a:pt x="629" y="0"/>
                    <a:pt x="392" y="0"/>
                  </a:cubicBezTo>
                  <a:close/>
                </a:path>
              </a:pathLst>
            </a:custGeom>
            <a:solidFill>
              <a:srgbClr val="DCC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8"/>
            <p:cNvSpPr/>
            <p:nvPr/>
          </p:nvSpPr>
          <p:spPr>
            <a:xfrm>
              <a:off x="4445341" y="1366539"/>
              <a:ext cx="90062" cy="126723"/>
            </a:xfrm>
            <a:custGeom>
              <a:rect b="b" l="l" r="r" t="t"/>
              <a:pathLst>
                <a:path extrusionOk="0" h="1355" w="963">
                  <a:moveTo>
                    <a:pt x="165" y="1"/>
                  </a:moveTo>
                  <a:cubicBezTo>
                    <a:pt x="93" y="41"/>
                    <a:pt x="37" y="124"/>
                    <a:pt x="1" y="237"/>
                  </a:cubicBezTo>
                  <a:lnTo>
                    <a:pt x="962" y="1354"/>
                  </a:lnTo>
                  <a:cubicBezTo>
                    <a:pt x="963" y="1187"/>
                    <a:pt x="943" y="1022"/>
                    <a:pt x="903" y="860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4440758" y="1425552"/>
              <a:ext cx="88566" cy="122982"/>
            </a:xfrm>
            <a:custGeom>
              <a:rect b="b" l="l" r="r" t="t"/>
              <a:pathLst>
                <a:path extrusionOk="0" h="1315" w="947">
                  <a:moveTo>
                    <a:pt x="1" y="1"/>
                  </a:moveTo>
                  <a:cubicBezTo>
                    <a:pt x="4" y="149"/>
                    <a:pt x="22" y="296"/>
                    <a:pt x="58" y="441"/>
                  </a:cubicBezTo>
                  <a:cubicBezTo>
                    <a:pt x="64" y="467"/>
                    <a:pt x="71" y="493"/>
                    <a:pt x="78" y="518"/>
                  </a:cubicBezTo>
                  <a:lnTo>
                    <a:pt x="762" y="1315"/>
                  </a:lnTo>
                  <a:cubicBezTo>
                    <a:pt x="842" y="1287"/>
                    <a:pt x="904" y="1211"/>
                    <a:pt x="947" y="11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4032440" y="1345216"/>
              <a:ext cx="129248" cy="76221"/>
            </a:xfrm>
            <a:custGeom>
              <a:rect b="b" l="l" r="r" t="t"/>
              <a:pathLst>
                <a:path extrusionOk="0" h="815" w="1382">
                  <a:moveTo>
                    <a:pt x="1266" y="0"/>
                  </a:moveTo>
                  <a:lnTo>
                    <a:pt x="314" y="228"/>
                  </a:lnTo>
                  <a:lnTo>
                    <a:pt x="1" y="814"/>
                  </a:lnTo>
                  <a:lnTo>
                    <a:pt x="1382" y="486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3938637" y="1476334"/>
              <a:ext cx="76969" cy="216224"/>
            </a:xfrm>
            <a:custGeom>
              <a:rect b="b" l="l" r="r" t="t"/>
              <a:pathLst>
                <a:path extrusionOk="0" h="2312" w="823">
                  <a:moveTo>
                    <a:pt x="289" y="0"/>
                  </a:moveTo>
                  <a:lnTo>
                    <a:pt x="0" y="69"/>
                  </a:lnTo>
                  <a:lnTo>
                    <a:pt x="535" y="2311"/>
                  </a:lnTo>
                  <a:lnTo>
                    <a:pt x="823" y="224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1" name="Google Shape;81;p4"/>
          <p:cNvSpPr txBox="1"/>
          <p:nvPr>
            <p:ph idx="1" type="body"/>
          </p:nvPr>
        </p:nvSpPr>
        <p:spPr>
          <a:xfrm>
            <a:off x="720000" y="1376351"/>
            <a:ext cx="77040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 sz="1250"/>
            </a:lvl1pPr>
            <a:lvl2pPr indent="-3048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82" name="Google Shape;82;p4"/>
          <p:cNvGrpSpPr/>
          <p:nvPr/>
        </p:nvGrpSpPr>
        <p:grpSpPr>
          <a:xfrm flipH="1" rot="10800000">
            <a:off x="1223440" y="4775656"/>
            <a:ext cx="196949" cy="198709"/>
            <a:chOff x="3088000" y="910713"/>
            <a:chExt cx="196949" cy="198709"/>
          </a:xfrm>
        </p:grpSpPr>
        <p:sp>
          <p:nvSpPr>
            <p:cNvPr id="83" name="Google Shape;83;p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 flipH="1">
            <a:off x="8255141" y="247794"/>
            <a:ext cx="248798" cy="251021"/>
            <a:chOff x="2935600" y="706002"/>
            <a:chExt cx="248798" cy="251021"/>
          </a:xfrm>
        </p:grpSpPr>
        <p:sp>
          <p:nvSpPr>
            <p:cNvPr id="86" name="Google Shape;86;p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4"/>
          <p:cNvGrpSpPr/>
          <p:nvPr/>
        </p:nvGrpSpPr>
        <p:grpSpPr>
          <a:xfrm flipH="1">
            <a:off x="8679165" y="932005"/>
            <a:ext cx="196949" cy="198709"/>
            <a:chOff x="3088000" y="910713"/>
            <a:chExt cx="196949" cy="198709"/>
          </a:xfrm>
        </p:grpSpPr>
        <p:sp>
          <p:nvSpPr>
            <p:cNvPr id="89" name="Google Shape;89;p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flipH="1" rot="10800000">
            <a:off x="389992" y="4141426"/>
            <a:ext cx="150882" cy="152251"/>
            <a:chOff x="3088000" y="910713"/>
            <a:chExt cx="196949" cy="198709"/>
          </a:xfrm>
        </p:grpSpPr>
        <p:sp>
          <p:nvSpPr>
            <p:cNvPr id="92" name="Google Shape;92;p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flipH="1" rot="10800000">
            <a:off x="8503940" y="4141418"/>
            <a:ext cx="248798" cy="251021"/>
            <a:chOff x="2935600" y="706002"/>
            <a:chExt cx="248798" cy="251021"/>
          </a:xfrm>
        </p:grpSpPr>
        <p:sp>
          <p:nvSpPr>
            <p:cNvPr id="95" name="Google Shape;95;p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flipH="1" rot="10800000">
            <a:off x="7983890" y="4662706"/>
            <a:ext cx="196949" cy="198709"/>
            <a:chOff x="3088000" y="910713"/>
            <a:chExt cx="196949" cy="198709"/>
          </a:xfrm>
        </p:grpSpPr>
        <p:sp>
          <p:nvSpPr>
            <p:cNvPr id="98" name="Google Shape;98;p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10800000">
            <a:off x="658227" y="4571105"/>
            <a:ext cx="248798" cy="251021"/>
            <a:chOff x="2935600" y="706002"/>
            <a:chExt cx="248798" cy="251021"/>
          </a:xfrm>
        </p:grpSpPr>
        <p:sp>
          <p:nvSpPr>
            <p:cNvPr id="101" name="Google Shape;101;p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" name="Google Shape;103;p4"/>
          <p:cNvGrpSpPr/>
          <p:nvPr/>
        </p:nvGrpSpPr>
        <p:grpSpPr>
          <a:xfrm rot="10800000">
            <a:off x="8639952" y="4822126"/>
            <a:ext cx="150882" cy="152251"/>
            <a:chOff x="3088000" y="910713"/>
            <a:chExt cx="196949" cy="198709"/>
          </a:xfrm>
        </p:grpSpPr>
        <p:sp>
          <p:nvSpPr>
            <p:cNvPr id="104" name="Google Shape;104;p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9" name="Google Shape;109;p5"/>
          <p:cNvSpPr txBox="1"/>
          <p:nvPr>
            <p:ph idx="1" type="subTitle"/>
          </p:nvPr>
        </p:nvSpPr>
        <p:spPr>
          <a:xfrm>
            <a:off x="4786496" y="1871587"/>
            <a:ext cx="3474600" cy="27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5"/>
          <p:cNvSpPr txBox="1"/>
          <p:nvPr>
            <p:ph idx="2" type="subTitle"/>
          </p:nvPr>
        </p:nvSpPr>
        <p:spPr>
          <a:xfrm>
            <a:off x="882904" y="1871137"/>
            <a:ext cx="3474600" cy="27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1" name="Google Shape;111;p5"/>
          <p:cNvSpPr txBox="1"/>
          <p:nvPr>
            <p:ph idx="3" type="subTitle"/>
          </p:nvPr>
        </p:nvSpPr>
        <p:spPr>
          <a:xfrm>
            <a:off x="4786496" y="1563113"/>
            <a:ext cx="3474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b="1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112" name="Google Shape;112;p5"/>
          <p:cNvSpPr txBox="1"/>
          <p:nvPr>
            <p:ph idx="4" type="subTitle"/>
          </p:nvPr>
        </p:nvSpPr>
        <p:spPr>
          <a:xfrm>
            <a:off x="882904" y="1563113"/>
            <a:ext cx="3474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b="1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grpSp>
        <p:nvGrpSpPr>
          <p:cNvPr id="113" name="Google Shape;113;p5"/>
          <p:cNvGrpSpPr/>
          <p:nvPr/>
        </p:nvGrpSpPr>
        <p:grpSpPr>
          <a:xfrm flipH="1" rot="10800000">
            <a:off x="535913" y="4552781"/>
            <a:ext cx="248798" cy="251021"/>
            <a:chOff x="2935600" y="706002"/>
            <a:chExt cx="248798" cy="251021"/>
          </a:xfrm>
        </p:grpSpPr>
        <p:sp>
          <p:nvSpPr>
            <p:cNvPr id="114" name="Google Shape;114;p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flipH="1" rot="10800000">
            <a:off x="1079638" y="4677407"/>
            <a:ext cx="196949" cy="198709"/>
            <a:chOff x="3088000" y="910713"/>
            <a:chExt cx="196949" cy="198709"/>
          </a:xfrm>
        </p:grpSpPr>
        <p:sp>
          <p:nvSpPr>
            <p:cNvPr id="117" name="Google Shape;117;p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flipH="1" rot="10800000">
            <a:off x="273115" y="4348852"/>
            <a:ext cx="150882" cy="152251"/>
            <a:chOff x="3088000" y="910713"/>
            <a:chExt cx="196949" cy="198709"/>
          </a:xfrm>
        </p:grpSpPr>
        <p:sp>
          <p:nvSpPr>
            <p:cNvPr id="120" name="Google Shape;120;p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flipH="1">
            <a:off x="8021652" y="356027"/>
            <a:ext cx="248798" cy="251021"/>
            <a:chOff x="2935600" y="706002"/>
            <a:chExt cx="248798" cy="251021"/>
          </a:xfrm>
        </p:grpSpPr>
        <p:sp>
          <p:nvSpPr>
            <p:cNvPr id="123" name="Google Shape;123;p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flipH="1">
            <a:off x="7576425" y="460013"/>
            <a:ext cx="196949" cy="198709"/>
            <a:chOff x="3088000" y="910713"/>
            <a:chExt cx="196949" cy="198709"/>
          </a:xfrm>
        </p:grpSpPr>
        <p:sp>
          <p:nvSpPr>
            <p:cNvPr id="126" name="Google Shape;126;p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flipH="1">
            <a:off x="8382365" y="658727"/>
            <a:ext cx="150882" cy="152251"/>
            <a:chOff x="3088000" y="910713"/>
            <a:chExt cx="196949" cy="198709"/>
          </a:xfrm>
        </p:grpSpPr>
        <p:sp>
          <p:nvSpPr>
            <p:cNvPr id="129" name="Google Shape;129;p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8533252" y="4727340"/>
            <a:ext cx="248798" cy="251021"/>
            <a:chOff x="2935600" y="706002"/>
            <a:chExt cx="248798" cy="251021"/>
          </a:xfrm>
        </p:grpSpPr>
        <p:sp>
          <p:nvSpPr>
            <p:cNvPr id="132" name="Google Shape;132;p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Google Shape;134;p5"/>
          <p:cNvGrpSpPr/>
          <p:nvPr/>
        </p:nvGrpSpPr>
        <p:grpSpPr>
          <a:xfrm flipH="1">
            <a:off x="685950" y="157313"/>
            <a:ext cx="196949" cy="198709"/>
            <a:chOff x="3088000" y="910713"/>
            <a:chExt cx="196949" cy="198709"/>
          </a:xfrm>
        </p:grpSpPr>
        <p:sp>
          <p:nvSpPr>
            <p:cNvPr id="135" name="Google Shape;135;p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" name="Google Shape;137;p5"/>
          <p:cNvGrpSpPr/>
          <p:nvPr/>
        </p:nvGrpSpPr>
        <p:grpSpPr>
          <a:xfrm flipH="1">
            <a:off x="385040" y="483252"/>
            <a:ext cx="150882" cy="152251"/>
            <a:chOff x="3088000" y="910713"/>
            <a:chExt cx="196949" cy="198709"/>
          </a:xfrm>
        </p:grpSpPr>
        <p:sp>
          <p:nvSpPr>
            <p:cNvPr id="138" name="Google Shape;138;p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" name="Google Shape;140;p5"/>
          <p:cNvGrpSpPr/>
          <p:nvPr/>
        </p:nvGrpSpPr>
        <p:grpSpPr>
          <a:xfrm>
            <a:off x="8430765" y="4282177"/>
            <a:ext cx="248798" cy="251021"/>
            <a:chOff x="2935600" y="706002"/>
            <a:chExt cx="248798" cy="251021"/>
          </a:xfrm>
        </p:grpSpPr>
        <p:sp>
          <p:nvSpPr>
            <p:cNvPr id="141" name="Google Shape;141;p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" name="Google Shape;143;p5"/>
          <p:cNvGrpSpPr/>
          <p:nvPr/>
        </p:nvGrpSpPr>
        <p:grpSpPr>
          <a:xfrm>
            <a:off x="8119542" y="4632402"/>
            <a:ext cx="150882" cy="152251"/>
            <a:chOff x="3088000" y="910713"/>
            <a:chExt cx="196949" cy="198709"/>
          </a:xfrm>
        </p:grpSpPr>
        <p:sp>
          <p:nvSpPr>
            <p:cNvPr id="144" name="Google Shape;144;p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49" name="Google Shape;149;p6"/>
          <p:cNvGrpSpPr/>
          <p:nvPr/>
        </p:nvGrpSpPr>
        <p:grpSpPr>
          <a:xfrm flipH="1" rot="10800000">
            <a:off x="975138" y="4690594"/>
            <a:ext cx="196949" cy="198709"/>
            <a:chOff x="3088000" y="910713"/>
            <a:chExt cx="196949" cy="198709"/>
          </a:xfrm>
        </p:grpSpPr>
        <p:sp>
          <p:nvSpPr>
            <p:cNvPr id="150" name="Google Shape;150;p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6"/>
          <p:cNvGrpSpPr/>
          <p:nvPr/>
        </p:nvGrpSpPr>
        <p:grpSpPr>
          <a:xfrm flipH="1">
            <a:off x="8175214" y="194006"/>
            <a:ext cx="248798" cy="251021"/>
            <a:chOff x="2935600" y="706002"/>
            <a:chExt cx="248798" cy="251021"/>
          </a:xfrm>
        </p:grpSpPr>
        <p:sp>
          <p:nvSpPr>
            <p:cNvPr id="153" name="Google Shape;153;p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" name="Google Shape;155;p6"/>
          <p:cNvGrpSpPr/>
          <p:nvPr/>
        </p:nvGrpSpPr>
        <p:grpSpPr>
          <a:xfrm flipH="1">
            <a:off x="8587738" y="860868"/>
            <a:ext cx="196949" cy="198709"/>
            <a:chOff x="3088000" y="910713"/>
            <a:chExt cx="196949" cy="198709"/>
          </a:xfrm>
        </p:grpSpPr>
        <p:sp>
          <p:nvSpPr>
            <p:cNvPr id="156" name="Google Shape;156;p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6"/>
          <p:cNvGrpSpPr/>
          <p:nvPr/>
        </p:nvGrpSpPr>
        <p:grpSpPr>
          <a:xfrm flipH="1" rot="10800000">
            <a:off x="432565" y="4044088"/>
            <a:ext cx="150882" cy="152251"/>
            <a:chOff x="3088000" y="910713"/>
            <a:chExt cx="196949" cy="198709"/>
          </a:xfrm>
        </p:grpSpPr>
        <p:sp>
          <p:nvSpPr>
            <p:cNvPr id="159" name="Google Shape;159;p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" name="Google Shape;161;p6"/>
          <p:cNvGrpSpPr/>
          <p:nvPr/>
        </p:nvGrpSpPr>
        <p:grpSpPr>
          <a:xfrm flipH="1" rot="10800000">
            <a:off x="8487425" y="4595080"/>
            <a:ext cx="248798" cy="251021"/>
            <a:chOff x="2935600" y="706002"/>
            <a:chExt cx="248798" cy="251021"/>
          </a:xfrm>
        </p:grpSpPr>
        <p:sp>
          <p:nvSpPr>
            <p:cNvPr id="162" name="Google Shape;162;p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6"/>
          <p:cNvGrpSpPr/>
          <p:nvPr/>
        </p:nvGrpSpPr>
        <p:grpSpPr>
          <a:xfrm flipH="1" rot="10800000">
            <a:off x="7948488" y="4729494"/>
            <a:ext cx="196949" cy="198709"/>
            <a:chOff x="3088000" y="910713"/>
            <a:chExt cx="196949" cy="198709"/>
          </a:xfrm>
        </p:grpSpPr>
        <p:sp>
          <p:nvSpPr>
            <p:cNvPr id="165" name="Google Shape;165;p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" name="Google Shape;167;p6"/>
          <p:cNvGrpSpPr/>
          <p:nvPr/>
        </p:nvGrpSpPr>
        <p:grpSpPr>
          <a:xfrm rot="10800000">
            <a:off x="432574" y="4595068"/>
            <a:ext cx="248798" cy="251021"/>
            <a:chOff x="2935600" y="706002"/>
            <a:chExt cx="248798" cy="251021"/>
          </a:xfrm>
        </p:grpSpPr>
        <p:sp>
          <p:nvSpPr>
            <p:cNvPr id="168" name="Google Shape;168;p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" name="Google Shape;170;p6"/>
          <p:cNvGrpSpPr/>
          <p:nvPr/>
        </p:nvGrpSpPr>
        <p:grpSpPr>
          <a:xfrm rot="10800000">
            <a:off x="8536387" y="4196338"/>
            <a:ext cx="150882" cy="152251"/>
            <a:chOff x="3088000" y="910713"/>
            <a:chExt cx="196949" cy="198709"/>
          </a:xfrm>
        </p:grpSpPr>
        <p:sp>
          <p:nvSpPr>
            <p:cNvPr id="171" name="Google Shape;171;p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6" name="Google Shape;176;p7"/>
          <p:cNvSpPr txBox="1"/>
          <p:nvPr>
            <p:ph idx="1" type="subTitle"/>
          </p:nvPr>
        </p:nvSpPr>
        <p:spPr>
          <a:xfrm>
            <a:off x="948600" y="1541950"/>
            <a:ext cx="4294800" cy="23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77" name="Google Shape;177;p7"/>
          <p:cNvGrpSpPr/>
          <p:nvPr/>
        </p:nvGrpSpPr>
        <p:grpSpPr>
          <a:xfrm flipH="1">
            <a:off x="7870340" y="680218"/>
            <a:ext cx="196949" cy="198709"/>
            <a:chOff x="3088000" y="910713"/>
            <a:chExt cx="196949" cy="198709"/>
          </a:xfrm>
        </p:grpSpPr>
        <p:sp>
          <p:nvSpPr>
            <p:cNvPr id="178" name="Google Shape;178;p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7"/>
          <p:cNvGrpSpPr/>
          <p:nvPr/>
        </p:nvGrpSpPr>
        <p:grpSpPr>
          <a:xfrm flipH="1" rot="10800000">
            <a:off x="713215" y="4673793"/>
            <a:ext cx="248798" cy="251021"/>
            <a:chOff x="2935600" y="706002"/>
            <a:chExt cx="248798" cy="251021"/>
          </a:xfrm>
        </p:grpSpPr>
        <p:sp>
          <p:nvSpPr>
            <p:cNvPr id="181" name="Google Shape;181;p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" name="Google Shape;183;p7"/>
          <p:cNvGrpSpPr/>
          <p:nvPr/>
        </p:nvGrpSpPr>
        <p:grpSpPr>
          <a:xfrm flipH="1" rot="10800000">
            <a:off x="341040" y="4041894"/>
            <a:ext cx="196949" cy="198709"/>
            <a:chOff x="3088000" y="910713"/>
            <a:chExt cx="196949" cy="198709"/>
          </a:xfrm>
        </p:grpSpPr>
        <p:sp>
          <p:nvSpPr>
            <p:cNvPr id="184" name="Google Shape;184;p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Google Shape;186;p7"/>
          <p:cNvGrpSpPr/>
          <p:nvPr/>
        </p:nvGrpSpPr>
        <p:grpSpPr>
          <a:xfrm flipH="1">
            <a:off x="8676279" y="878931"/>
            <a:ext cx="150882" cy="152251"/>
            <a:chOff x="3088000" y="910713"/>
            <a:chExt cx="196949" cy="198709"/>
          </a:xfrm>
        </p:grpSpPr>
        <p:sp>
          <p:nvSpPr>
            <p:cNvPr id="187" name="Google Shape;187;p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Google Shape;189;p7"/>
          <p:cNvGrpSpPr/>
          <p:nvPr/>
        </p:nvGrpSpPr>
        <p:grpSpPr>
          <a:xfrm flipH="1">
            <a:off x="8627316" y="4352969"/>
            <a:ext cx="248798" cy="251021"/>
            <a:chOff x="2935600" y="706002"/>
            <a:chExt cx="248798" cy="251021"/>
          </a:xfrm>
        </p:grpSpPr>
        <p:sp>
          <p:nvSpPr>
            <p:cNvPr id="190" name="Google Shape;190;p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" name="Google Shape;192;p7"/>
          <p:cNvGrpSpPr/>
          <p:nvPr/>
        </p:nvGrpSpPr>
        <p:grpSpPr>
          <a:xfrm flipH="1">
            <a:off x="8233815" y="4775668"/>
            <a:ext cx="196949" cy="198709"/>
            <a:chOff x="3088000" y="910713"/>
            <a:chExt cx="196949" cy="198709"/>
          </a:xfrm>
        </p:grpSpPr>
        <p:sp>
          <p:nvSpPr>
            <p:cNvPr id="193" name="Google Shape;193;p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" name="Google Shape;195;p7"/>
          <p:cNvGrpSpPr/>
          <p:nvPr/>
        </p:nvGrpSpPr>
        <p:grpSpPr>
          <a:xfrm>
            <a:off x="8310129" y="350481"/>
            <a:ext cx="248798" cy="251021"/>
            <a:chOff x="2935600" y="706002"/>
            <a:chExt cx="248798" cy="251021"/>
          </a:xfrm>
        </p:grpSpPr>
        <p:sp>
          <p:nvSpPr>
            <p:cNvPr id="196" name="Google Shape;196;p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" name="Google Shape;198;p7"/>
          <p:cNvGrpSpPr/>
          <p:nvPr/>
        </p:nvGrpSpPr>
        <p:grpSpPr>
          <a:xfrm>
            <a:off x="426318" y="198231"/>
            <a:ext cx="150882" cy="152251"/>
            <a:chOff x="3088000" y="910713"/>
            <a:chExt cx="196949" cy="198709"/>
          </a:xfrm>
        </p:grpSpPr>
        <p:sp>
          <p:nvSpPr>
            <p:cNvPr id="199" name="Google Shape;199;p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/>
          <p:nvPr>
            <p:ph type="title"/>
          </p:nvPr>
        </p:nvSpPr>
        <p:spPr>
          <a:xfrm>
            <a:off x="1788450" y="1307100"/>
            <a:ext cx="5567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03" name="Google Shape;203;p8"/>
          <p:cNvGrpSpPr/>
          <p:nvPr/>
        </p:nvGrpSpPr>
        <p:grpSpPr>
          <a:xfrm flipH="1" rot="10800000">
            <a:off x="535913" y="4552781"/>
            <a:ext cx="248798" cy="251021"/>
            <a:chOff x="2935600" y="706002"/>
            <a:chExt cx="248798" cy="251021"/>
          </a:xfrm>
        </p:grpSpPr>
        <p:sp>
          <p:nvSpPr>
            <p:cNvPr id="204" name="Google Shape;204;p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" name="Google Shape;206;p8"/>
          <p:cNvGrpSpPr/>
          <p:nvPr/>
        </p:nvGrpSpPr>
        <p:grpSpPr>
          <a:xfrm flipH="1" rot="10800000">
            <a:off x="1079638" y="4677407"/>
            <a:ext cx="196949" cy="198709"/>
            <a:chOff x="3088000" y="910713"/>
            <a:chExt cx="196949" cy="198709"/>
          </a:xfrm>
        </p:grpSpPr>
        <p:sp>
          <p:nvSpPr>
            <p:cNvPr id="207" name="Google Shape;207;p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" name="Google Shape;209;p8"/>
          <p:cNvGrpSpPr/>
          <p:nvPr/>
        </p:nvGrpSpPr>
        <p:grpSpPr>
          <a:xfrm flipH="1" rot="10800000">
            <a:off x="273115" y="4348852"/>
            <a:ext cx="150882" cy="152251"/>
            <a:chOff x="3088000" y="910713"/>
            <a:chExt cx="196949" cy="198709"/>
          </a:xfrm>
        </p:grpSpPr>
        <p:sp>
          <p:nvSpPr>
            <p:cNvPr id="210" name="Google Shape;210;p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8"/>
          <p:cNvGrpSpPr/>
          <p:nvPr/>
        </p:nvGrpSpPr>
        <p:grpSpPr>
          <a:xfrm flipH="1">
            <a:off x="8021652" y="356027"/>
            <a:ext cx="248798" cy="251021"/>
            <a:chOff x="2935600" y="706002"/>
            <a:chExt cx="248798" cy="251021"/>
          </a:xfrm>
        </p:grpSpPr>
        <p:sp>
          <p:nvSpPr>
            <p:cNvPr id="213" name="Google Shape;213;p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8"/>
          <p:cNvGrpSpPr/>
          <p:nvPr/>
        </p:nvGrpSpPr>
        <p:grpSpPr>
          <a:xfrm flipH="1">
            <a:off x="7576425" y="460013"/>
            <a:ext cx="196949" cy="198709"/>
            <a:chOff x="3088000" y="910713"/>
            <a:chExt cx="196949" cy="198709"/>
          </a:xfrm>
        </p:grpSpPr>
        <p:sp>
          <p:nvSpPr>
            <p:cNvPr id="216" name="Google Shape;216;p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p8"/>
          <p:cNvGrpSpPr/>
          <p:nvPr/>
        </p:nvGrpSpPr>
        <p:grpSpPr>
          <a:xfrm flipH="1">
            <a:off x="8382365" y="658727"/>
            <a:ext cx="150882" cy="152251"/>
            <a:chOff x="3088000" y="910713"/>
            <a:chExt cx="196949" cy="198709"/>
          </a:xfrm>
        </p:grpSpPr>
        <p:sp>
          <p:nvSpPr>
            <p:cNvPr id="219" name="Google Shape;219;p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8"/>
          <p:cNvGrpSpPr/>
          <p:nvPr/>
        </p:nvGrpSpPr>
        <p:grpSpPr>
          <a:xfrm flipH="1">
            <a:off x="865927" y="279840"/>
            <a:ext cx="248798" cy="251021"/>
            <a:chOff x="2935600" y="706002"/>
            <a:chExt cx="248798" cy="251021"/>
          </a:xfrm>
        </p:grpSpPr>
        <p:sp>
          <p:nvSpPr>
            <p:cNvPr id="222" name="Google Shape;222;p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8"/>
          <p:cNvGrpSpPr/>
          <p:nvPr/>
        </p:nvGrpSpPr>
        <p:grpSpPr>
          <a:xfrm flipH="1">
            <a:off x="1548025" y="305988"/>
            <a:ext cx="196949" cy="198709"/>
            <a:chOff x="3088000" y="910713"/>
            <a:chExt cx="196949" cy="198709"/>
          </a:xfrm>
        </p:grpSpPr>
        <p:sp>
          <p:nvSpPr>
            <p:cNvPr id="225" name="Google Shape;225;p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" name="Google Shape;227;p8"/>
          <p:cNvGrpSpPr/>
          <p:nvPr/>
        </p:nvGrpSpPr>
        <p:grpSpPr>
          <a:xfrm flipH="1">
            <a:off x="562340" y="747277"/>
            <a:ext cx="150882" cy="152251"/>
            <a:chOff x="3088000" y="910713"/>
            <a:chExt cx="196949" cy="198709"/>
          </a:xfrm>
        </p:grpSpPr>
        <p:sp>
          <p:nvSpPr>
            <p:cNvPr id="228" name="Google Shape;228;p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8"/>
          <p:cNvGrpSpPr/>
          <p:nvPr/>
        </p:nvGrpSpPr>
        <p:grpSpPr>
          <a:xfrm>
            <a:off x="8430765" y="4282177"/>
            <a:ext cx="248798" cy="251021"/>
            <a:chOff x="2935600" y="706002"/>
            <a:chExt cx="248798" cy="251021"/>
          </a:xfrm>
        </p:grpSpPr>
        <p:sp>
          <p:nvSpPr>
            <p:cNvPr id="231" name="Google Shape;231;p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8"/>
          <p:cNvGrpSpPr/>
          <p:nvPr/>
        </p:nvGrpSpPr>
        <p:grpSpPr>
          <a:xfrm>
            <a:off x="8119542" y="4632402"/>
            <a:ext cx="150882" cy="152251"/>
            <a:chOff x="3088000" y="910713"/>
            <a:chExt cx="196949" cy="198709"/>
          </a:xfrm>
        </p:grpSpPr>
        <p:sp>
          <p:nvSpPr>
            <p:cNvPr id="234" name="Google Shape;234;p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/>
          <p:nvPr>
            <p:ph type="title"/>
          </p:nvPr>
        </p:nvSpPr>
        <p:spPr>
          <a:xfrm>
            <a:off x="955825" y="1719875"/>
            <a:ext cx="3711000" cy="8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8" name="Google Shape;238;p9"/>
          <p:cNvSpPr txBox="1"/>
          <p:nvPr>
            <p:ph idx="1" type="subTitle"/>
          </p:nvPr>
        </p:nvSpPr>
        <p:spPr>
          <a:xfrm>
            <a:off x="955825" y="2782685"/>
            <a:ext cx="37110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9" name="Google Shape;239;p9"/>
          <p:cNvGrpSpPr/>
          <p:nvPr/>
        </p:nvGrpSpPr>
        <p:grpSpPr>
          <a:xfrm flipH="1" rot="10800000">
            <a:off x="1149865" y="4293681"/>
            <a:ext cx="196949" cy="198709"/>
            <a:chOff x="3088000" y="910713"/>
            <a:chExt cx="196949" cy="198709"/>
          </a:xfrm>
        </p:grpSpPr>
        <p:sp>
          <p:nvSpPr>
            <p:cNvPr id="240" name="Google Shape;240;p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" name="Google Shape;242;p9"/>
          <p:cNvGrpSpPr/>
          <p:nvPr/>
        </p:nvGrpSpPr>
        <p:grpSpPr>
          <a:xfrm flipH="1">
            <a:off x="8255141" y="247794"/>
            <a:ext cx="248798" cy="251021"/>
            <a:chOff x="2935600" y="706002"/>
            <a:chExt cx="248798" cy="251021"/>
          </a:xfrm>
        </p:grpSpPr>
        <p:sp>
          <p:nvSpPr>
            <p:cNvPr id="243" name="Google Shape;243;p9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9"/>
          <p:cNvGrpSpPr/>
          <p:nvPr/>
        </p:nvGrpSpPr>
        <p:grpSpPr>
          <a:xfrm flipH="1">
            <a:off x="8679165" y="932005"/>
            <a:ext cx="196949" cy="198709"/>
            <a:chOff x="3088000" y="910713"/>
            <a:chExt cx="196949" cy="198709"/>
          </a:xfrm>
        </p:grpSpPr>
        <p:sp>
          <p:nvSpPr>
            <p:cNvPr id="246" name="Google Shape;246;p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Google Shape;248;p9"/>
          <p:cNvGrpSpPr/>
          <p:nvPr/>
        </p:nvGrpSpPr>
        <p:grpSpPr>
          <a:xfrm flipH="1" rot="10800000">
            <a:off x="389992" y="4141426"/>
            <a:ext cx="150882" cy="152251"/>
            <a:chOff x="3088000" y="910713"/>
            <a:chExt cx="196949" cy="198709"/>
          </a:xfrm>
        </p:grpSpPr>
        <p:sp>
          <p:nvSpPr>
            <p:cNvPr id="249" name="Google Shape;249;p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" name="Google Shape;251;p9"/>
          <p:cNvGrpSpPr/>
          <p:nvPr/>
        </p:nvGrpSpPr>
        <p:grpSpPr>
          <a:xfrm flipH="1" rot="10800000">
            <a:off x="8503940" y="4141418"/>
            <a:ext cx="248798" cy="251021"/>
            <a:chOff x="2935600" y="706002"/>
            <a:chExt cx="248798" cy="251021"/>
          </a:xfrm>
        </p:grpSpPr>
        <p:sp>
          <p:nvSpPr>
            <p:cNvPr id="252" name="Google Shape;252;p9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" name="Google Shape;254;p9"/>
          <p:cNvGrpSpPr/>
          <p:nvPr/>
        </p:nvGrpSpPr>
        <p:grpSpPr>
          <a:xfrm flipH="1" rot="10800000">
            <a:off x="7983890" y="4662706"/>
            <a:ext cx="196949" cy="198709"/>
            <a:chOff x="3088000" y="910713"/>
            <a:chExt cx="196949" cy="198709"/>
          </a:xfrm>
        </p:grpSpPr>
        <p:sp>
          <p:nvSpPr>
            <p:cNvPr id="255" name="Google Shape;255;p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" name="Google Shape;257;p9"/>
          <p:cNvGrpSpPr/>
          <p:nvPr/>
        </p:nvGrpSpPr>
        <p:grpSpPr>
          <a:xfrm rot="10800000">
            <a:off x="658227" y="4571105"/>
            <a:ext cx="248798" cy="251021"/>
            <a:chOff x="2935600" y="706002"/>
            <a:chExt cx="248798" cy="251021"/>
          </a:xfrm>
        </p:grpSpPr>
        <p:sp>
          <p:nvSpPr>
            <p:cNvPr id="258" name="Google Shape;258;p9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" name="Google Shape;260;p9"/>
          <p:cNvGrpSpPr/>
          <p:nvPr/>
        </p:nvGrpSpPr>
        <p:grpSpPr>
          <a:xfrm rot="10800000">
            <a:off x="8639952" y="4822126"/>
            <a:ext cx="150882" cy="152251"/>
            <a:chOff x="3088000" y="910713"/>
            <a:chExt cx="196949" cy="198709"/>
          </a:xfrm>
        </p:grpSpPr>
        <p:sp>
          <p:nvSpPr>
            <p:cNvPr id="261" name="Google Shape;261;p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/>
          <p:nvPr>
            <p:ph type="title"/>
          </p:nvPr>
        </p:nvSpPr>
        <p:spPr>
          <a:xfrm>
            <a:off x="588275" y="2916975"/>
            <a:ext cx="3858900" cy="168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65" name="Google Shape;265;p10"/>
          <p:cNvGrpSpPr/>
          <p:nvPr/>
        </p:nvGrpSpPr>
        <p:grpSpPr>
          <a:xfrm flipH="1">
            <a:off x="7870340" y="680218"/>
            <a:ext cx="196949" cy="198709"/>
            <a:chOff x="3088000" y="910713"/>
            <a:chExt cx="196949" cy="198709"/>
          </a:xfrm>
        </p:grpSpPr>
        <p:sp>
          <p:nvSpPr>
            <p:cNvPr id="266" name="Google Shape;266;p1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" name="Google Shape;268;p10"/>
          <p:cNvGrpSpPr/>
          <p:nvPr/>
        </p:nvGrpSpPr>
        <p:grpSpPr>
          <a:xfrm flipH="1" rot="10800000">
            <a:off x="713215" y="4673793"/>
            <a:ext cx="248798" cy="251021"/>
            <a:chOff x="2935600" y="706002"/>
            <a:chExt cx="248798" cy="251021"/>
          </a:xfrm>
        </p:grpSpPr>
        <p:sp>
          <p:nvSpPr>
            <p:cNvPr id="269" name="Google Shape;269;p10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" name="Google Shape;271;p10"/>
          <p:cNvGrpSpPr/>
          <p:nvPr/>
        </p:nvGrpSpPr>
        <p:grpSpPr>
          <a:xfrm flipH="1" rot="10800000">
            <a:off x="341040" y="4041894"/>
            <a:ext cx="196949" cy="198709"/>
            <a:chOff x="3088000" y="910713"/>
            <a:chExt cx="196949" cy="198709"/>
          </a:xfrm>
        </p:grpSpPr>
        <p:sp>
          <p:nvSpPr>
            <p:cNvPr id="272" name="Google Shape;272;p1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" name="Google Shape;274;p10"/>
          <p:cNvGrpSpPr/>
          <p:nvPr/>
        </p:nvGrpSpPr>
        <p:grpSpPr>
          <a:xfrm flipH="1">
            <a:off x="8676279" y="878931"/>
            <a:ext cx="150882" cy="152251"/>
            <a:chOff x="3088000" y="910713"/>
            <a:chExt cx="196949" cy="198709"/>
          </a:xfrm>
        </p:grpSpPr>
        <p:sp>
          <p:nvSpPr>
            <p:cNvPr id="275" name="Google Shape;275;p1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" name="Google Shape;277;p10"/>
          <p:cNvGrpSpPr/>
          <p:nvPr/>
        </p:nvGrpSpPr>
        <p:grpSpPr>
          <a:xfrm flipH="1">
            <a:off x="8627316" y="4352969"/>
            <a:ext cx="248798" cy="251021"/>
            <a:chOff x="2935600" y="706002"/>
            <a:chExt cx="248798" cy="251021"/>
          </a:xfrm>
        </p:grpSpPr>
        <p:sp>
          <p:nvSpPr>
            <p:cNvPr id="278" name="Google Shape;278;p10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" name="Google Shape;280;p10"/>
          <p:cNvGrpSpPr/>
          <p:nvPr/>
        </p:nvGrpSpPr>
        <p:grpSpPr>
          <a:xfrm flipH="1">
            <a:off x="8233815" y="4775668"/>
            <a:ext cx="196949" cy="198709"/>
            <a:chOff x="3088000" y="910713"/>
            <a:chExt cx="196949" cy="198709"/>
          </a:xfrm>
        </p:grpSpPr>
        <p:sp>
          <p:nvSpPr>
            <p:cNvPr id="281" name="Google Shape;281;p1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10"/>
          <p:cNvGrpSpPr/>
          <p:nvPr/>
        </p:nvGrpSpPr>
        <p:grpSpPr>
          <a:xfrm>
            <a:off x="8310129" y="350481"/>
            <a:ext cx="248798" cy="251021"/>
            <a:chOff x="2935600" y="706002"/>
            <a:chExt cx="248798" cy="251021"/>
          </a:xfrm>
        </p:grpSpPr>
        <p:sp>
          <p:nvSpPr>
            <p:cNvPr id="284" name="Google Shape;284;p10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" name="Google Shape;286;p10"/>
          <p:cNvGrpSpPr/>
          <p:nvPr/>
        </p:nvGrpSpPr>
        <p:grpSpPr>
          <a:xfrm>
            <a:off x="426318" y="198231"/>
            <a:ext cx="150882" cy="152251"/>
            <a:chOff x="3088000" y="910713"/>
            <a:chExt cx="196949" cy="198709"/>
          </a:xfrm>
        </p:grpSpPr>
        <p:sp>
          <p:nvSpPr>
            <p:cNvPr id="287" name="Google Shape;287;p1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FEFE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b="1"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29"/>
          <p:cNvSpPr/>
          <p:nvPr/>
        </p:nvSpPr>
        <p:spPr>
          <a:xfrm>
            <a:off x="2199600" y="1170781"/>
            <a:ext cx="4744800" cy="26823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5" name="Google Shape;925;p29"/>
          <p:cNvGrpSpPr/>
          <p:nvPr/>
        </p:nvGrpSpPr>
        <p:grpSpPr>
          <a:xfrm rot="1100897">
            <a:off x="3870041" y="626821"/>
            <a:ext cx="664867" cy="721178"/>
            <a:chOff x="5380100" y="4088832"/>
            <a:chExt cx="504812" cy="547567"/>
          </a:xfrm>
        </p:grpSpPr>
        <p:sp>
          <p:nvSpPr>
            <p:cNvPr id="926" name="Google Shape;926;p29"/>
            <p:cNvSpPr/>
            <p:nvPr/>
          </p:nvSpPr>
          <p:spPr>
            <a:xfrm>
              <a:off x="5380100" y="4092433"/>
              <a:ext cx="502979" cy="543966"/>
            </a:xfrm>
            <a:custGeom>
              <a:rect b="b" l="l" r="r" t="t"/>
              <a:pathLst>
                <a:path extrusionOk="0" h="8308" w="7682">
                  <a:moveTo>
                    <a:pt x="3796" y="1"/>
                  </a:moveTo>
                  <a:lnTo>
                    <a:pt x="3153" y="477"/>
                  </a:lnTo>
                  <a:lnTo>
                    <a:pt x="3006" y="236"/>
                  </a:lnTo>
                  <a:lnTo>
                    <a:pt x="509" y="2100"/>
                  </a:lnTo>
                  <a:lnTo>
                    <a:pt x="689" y="2305"/>
                  </a:lnTo>
                  <a:lnTo>
                    <a:pt x="1" y="2815"/>
                  </a:lnTo>
                  <a:lnTo>
                    <a:pt x="342" y="3290"/>
                  </a:lnTo>
                  <a:lnTo>
                    <a:pt x="9" y="3594"/>
                  </a:lnTo>
                  <a:lnTo>
                    <a:pt x="3530" y="8092"/>
                  </a:lnTo>
                  <a:lnTo>
                    <a:pt x="3713" y="7963"/>
                  </a:lnTo>
                  <a:lnTo>
                    <a:pt x="3961" y="8307"/>
                  </a:lnTo>
                  <a:lnTo>
                    <a:pt x="7588" y="5568"/>
                  </a:lnTo>
                  <a:lnTo>
                    <a:pt x="7430" y="5336"/>
                  </a:lnTo>
                  <a:lnTo>
                    <a:pt x="7681" y="5158"/>
                  </a:lnTo>
                  <a:lnTo>
                    <a:pt x="6086" y="3364"/>
                  </a:lnTo>
                  <a:lnTo>
                    <a:pt x="379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5382523" y="4116332"/>
              <a:ext cx="502390" cy="502324"/>
            </a:xfrm>
            <a:custGeom>
              <a:rect b="b" l="l" r="r" t="t"/>
              <a:pathLst>
                <a:path extrusionOk="0" h="7672" w="7673">
                  <a:moveTo>
                    <a:pt x="3463" y="1"/>
                  </a:moveTo>
                  <a:lnTo>
                    <a:pt x="1" y="3174"/>
                  </a:lnTo>
                  <a:lnTo>
                    <a:pt x="3522" y="7671"/>
                  </a:lnTo>
                  <a:lnTo>
                    <a:pt x="7673" y="4737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DCC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5381999" y="4088832"/>
              <a:ext cx="496824" cy="543901"/>
            </a:xfrm>
            <a:custGeom>
              <a:rect b="b" l="l" r="r" t="t"/>
              <a:pathLst>
                <a:path extrusionOk="0" h="8307" w="7588">
                  <a:moveTo>
                    <a:pt x="3795" y="0"/>
                  </a:moveTo>
                  <a:lnTo>
                    <a:pt x="0" y="2815"/>
                  </a:lnTo>
                  <a:lnTo>
                    <a:pt x="3960" y="8307"/>
                  </a:lnTo>
                  <a:lnTo>
                    <a:pt x="7587" y="556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5466462" y="4177616"/>
              <a:ext cx="205330" cy="177830"/>
            </a:xfrm>
            <a:custGeom>
              <a:rect b="b" l="l" r="r" t="t"/>
              <a:pathLst>
                <a:path extrusionOk="0" h="2716" w="3136">
                  <a:moveTo>
                    <a:pt x="3018" y="1"/>
                  </a:moveTo>
                  <a:lnTo>
                    <a:pt x="1" y="2414"/>
                  </a:lnTo>
                  <a:lnTo>
                    <a:pt x="170" y="2716"/>
                  </a:lnTo>
                  <a:lnTo>
                    <a:pt x="3136" y="342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rgbClr val="DCC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5496973" y="4226133"/>
              <a:ext cx="205330" cy="177896"/>
            </a:xfrm>
            <a:custGeom>
              <a:rect b="b" l="l" r="r" t="t"/>
              <a:pathLst>
                <a:path extrusionOk="0" h="2717" w="3136">
                  <a:moveTo>
                    <a:pt x="3018" y="1"/>
                  </a:moveTo>
                  <a:lnTo>
                    <a:pt x="0" y="2414"/>
                  </a:lnTo>
                  <a:lnTo>
                    <a:pt x="168" y="2717"/>
                  </a:lnTo>
                  <a:lnTo>
                    <a:pt x="3136" y="342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rgbClr val="DCC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5527419" y="4274715"/>
              <a:ext cx="205395" cy="177896"/>
            </a:xfrm>
            <a:custGeom>
              <a:rect b="b" l="l" r="r" t="t"/>
              <a:pathLst>
                <a:path extrusionOk="0" h="2717" w="3137">
                  <a:moveTo>
                    <a:pt x="3017" y="1"/>
                  </a:moveTo>
                  <a:lnTo>
                    <a:pt x="0" y="2413"/>
                  </a:lnTo>
                  <a:lnTo>
                    <a:pt x="169" y="2716"/>
                  </a:lnTo>
                  <a:lnTo>
                    <a:pt x="3137" y="341"/>
                  </a:lnTo>
                  <a:lnTo>
                    <a:pt x="3017" y="1"/>
                  </a:lnTo>
                  <a:close/>
                </a:path>
              </a:pathLst>
            </a:custGeom>
            <a:solidFill>
              <a:srgbClr val="DCC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5557931" y="4323298"/>
              <a:ext cx="205330" cy="177830"/>
            </a:xfrm>
            <a:custGeom>
              <a:rect b="b" l="l" r="r" t="t"/>
              <a:pathLst>
                <a:path extrusionOk="0" h="2716" w="3136">
                  <a:moveTo>
                    <a:pt x="3017" y="0"/>
                  </a:moveTo>
                  <a:lnTo>
                    <a:pt x="0" y="2413"/>
                  </a:lnTo>
                  <a:lnTo>
                    <a:pt x="169" y="2715"/>
                  </a:lnTo>
                  <a:lnTo>
                    <a:pt x="3135" y="341"/>
                  </a:lnTo>
                  <a:lnTo>
                    <a:pt x="3017" y="0"/>
                  </a:lnTo>
                  <a:close/>
                </a:path>
              </a:pathLst>
            </a:custGeom>
            <a:solidFill>
              <a:srgbClr val="DCC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5588376" y="4371814"/>
              <a:ext cx="205395" cy="177896"/>
            </a:xfrm>
            <a:custGeom>
              <a:rect b="b" l="l" r="r" t="t"/>
              <a:pathLst>
                <a:path extrusionOk="0" h="2717" w="3137">
                  <a:moveTo>
                    <a:pt x="3018" y="0"/>
                  </a:moveTo>
                  <a:lnTo>
                    <a:pt x="1" y="2413"/>
                  </a:lnTo>
                  <a:lnTo>
                    <a:pt x="170" y="2716"/>
                  </a:lnTo>
                  <a:lnTo>
                    <a:pt x="3136" y="341"/>
                  </a:lnTo>
                  <a:lnTo>
                    <a:pt x="3018" y="0"/>
                  </a:lnTo>
                  <a:close/>
                </a:path>
              </a:pathLst>
            </a:custGeom>
            <a:solidFill>
              <a:srgbClr val="DCC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5415260" y="4104153"/>
              <a:ext cx="192104" cy="164342"/>
            </a:xfrm>
            <a:custGeom>
              <a:rect b="b" l="l" r="r" t="t"/>
              <a:pathLst>
                <a:path extrusionOk="0" h="2510" w="2934">
                  <a:moveTo>
                    <a:pt x="2498" y="0"/>
                  </a:moveTo>
                  <a:lnTo>
                    <a:pt x="0" y="1866"/>
                  </a:lnTo>
                  <a:lnTo>
                    <a:pt x="566" y="2510"/>
                  </a:lnTo>
                  <a:lnTo>
                    <a:pt x="2933" y="714"/>
                  </a:lnTo>
                  <a:lnTo>
                    <a:pt x="2498" y="0"/>
                  </a:ln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29"/>
          <p:cNvGrpSpPr/>
          <p:nvPr/>
        </p:nvGrpSpPr>
        <p:grpSpPr>
          <a:xfrm rot="-4710280">
            <a:off x="4743476" y="368874"/>
            <a:ext cx="370098" cy="594300"/>
            <a:chOff x="2277100" y="4115625"/>
            <a:chExt cx="370075" cy="594264"/>
          </a:xfrm>
        </p:grpSpPr>
        <p:sp>
          <p:nvSpPr>
            <p:cNvPr id="936" name="Google Shape;936;p29"/>
            <p:cNvSpPr/>
            <p:nvPr/>
          </p:nvSpPr>
          <p:spPr>
            <a:xfrm>
              <a:off x="2277100" y="4118434"/>
              <a:ext cx="368686" cy="591454"/>
            </a:xfrm>
            <a:custGeom>
              <a:rect b="b" l="l" r="r" t="t"/>
              <a:pathLst>
                <a:path extrusionOk="0" h="11789" w="7348">
                  <a:moveTo>
                    <a:pt x="111" y="0"/>
                  </a:moveTo>
                  <a:cubicBezTo>
                    <a:pt x="96" y="0"/>
                    <a:pt x="80" y="5"/>
                    <a:pt x="61" y="16"/>
                  </a:cubicBezTo>
                  <a:cubicBezTo>
                    <a:pt x="1" y="53"/>
                    <a:pt x="9" y="104"/>
                    <a:pt x="39" y="156"/>
                  </a:cubicBezTo>
                  <a:lnTo>
                    <a:pt x="126" y="370"/>
                  </a:lnTo>
                  <a:cubicBezTo>
                    <a:pt x="52" y="470"/>
                    <a:pt x="83" y="591"/>
                    <a:pt x="153" y="715"/>
                  </a:cubicBezTo>
                  <a:lnTo>
                    <a:pt x="461" y="1470"/>
                  </a:lnTo>
                  <a:lnTo>
                    <a:pt x="374" y="1521"/>
                  </a:lnTo>
                  <a:cubicBezTo>
                    <a:pt x="320" y="1553"/>
                    <a:pt x="300" y="1616"/>
                    <a:pt x="327" y="1660"/>
                  </a:cubicBezTo>
                  <a:lnTo>
                    <a:pt x="445" y="1860"/>
                  </a:lnTo>
                  <a:cubicBezTo>
                    <a:pt x="461" y="1887"/>
                    <a:pt x="492" y="1902"/>
                    <a:pt x="526" y="1902"/>
                  </a:cubicBezTo>
                  <a:cubicBezTo>
                    <a:pt x="538" y="1902"/>
                    <a:pt x="550" y="1900"/>
                    <a:pt x="562" y="1897"/>
                  </a:cubicBezTo>
                  <a:lnTo>
                    <a:pt x="3096" y="6336"/>
                  </a:lnTo>
                  <a:cubicBezTo>
                    <a:pt x="3054" y="6374"/>
                    <a:pt x="3040" y="6432"/>
                    <a:pt x="3066" y="6474"/>
                  </a:cubicBezTo>
                  <a:lnTo>
                    <a:pt x="3212" y="6720"/>
                  </a:lnTo>
                  <a:cubicBezTo>
                    <a:pt x="3231" y="6752"/>
                    <a:pt x="3266" y="6768"/>
                    <a:pt x="3304" y="6768"/>
                  </a:cubicBezTo>
                  <a:cubicBezTo>
                    <a:pt x="3315" y="6768"/>
                    <a:pt x="3327" y="6766"/>
                    <a:pt x="3339" y="6763"/>
                  </a:cubicBezTo>
                  <a:lnTo>
                    <a:pt x="5626" y="10769"/>
                  </a:lnTo>
                  <a:cubicBezTo>
                    <a:pt x="5723" y="10940"/>
                    <a:pt x="5904" y="11036"/>
                    <a:pt x="6107" y="11049"/>
                  </a:cubicBezTo>
                  <a:lnTo>
                    <a:pt x="6198" y="11209"/>
                  </a:lnTo>
                  <a:lnTo>
                    <a:pt x="6424" y="11606"/>
                  </a:lnTo>
                  <a:cubicBezTo>
                    <a:pt x="6492" y="11725"/>
                    <a:pt x="6622" y="11789"/>
                    <a:pt x="6765" y="11789"/>
                  </a:cubicBezTo>
                  <a:cubicBezTo>
                    <a:pt x="6854" y="11789"/>
                    <a:pt x="6948" y="11764"/>
                    <a:pt x="7034" y="11712"/>
                  </a:cubicBezTo>
                  <a:cubicBezTo>
                    <a:pt x="7259" y="11578"/>
                    <a:pt x="7347" y="11315"/>
                    <a:pt x="7230" y="11126"/>
                  </a:cubicBezTo>
                  <a:lnTo>
                    <a:pt x="6988" y="10738"/>
                  </a:lnTo>
                  <a:lnTo>
                    <a:pt x="6901" y="10598"/>
                  </a:lnTo>
                  <a:lnTo>
                    <a:pt x="6891" y="10582"/>
                  </a:lnTo>
                  <a:cubicBezTo>
                    <a:pt x="6923" y="10514"/>
                    <a:pt x="6943" y="10440"/>
                    <a:pt x="6951" y="10366"/>
                  </a:cubicBezTo>
                  <a:lnTo>
                    <a:pt x="6951" y="10361"/>
                  </a:lnTo>
                  <a:cubicBezTo>
                    <a:pt x="6951" y="10354"/>
                    <a:pt x="6951" y="10347"/>
                    <a:pt x="6952" y="10340"/>
                  </a:cubicBezTo>
                  <a:lnTo>
                    <a:pt x="6952" y="10331"/>
                  </a:lnTo>
                  <a:lnTo>
                    <a:pt x="6952" y="10313"/>
                  </a:lnTo>
                  <a:lnTo>
                    <a:pt x="6952" y="10302"/>
                  </a:lnTo>
                  <a:lnTo>
                    <a:pt x="6952" y="10284"/>
                  </a:lnTo>
                  <a:lnTo>
                    <a:pt x="6952" y="10273"/>
                  </a:lnTo>
                  <a:cubicBezTo>
                    <a:pt x="6952" y="10268"/>
                    <a:pt x="6951" y="10262"/>
                    <a:pt x="6951" y="10256"/>
                  </a:cubicBezTo>
                  <a:cubicBezTo>
                    <a:pt x="6950" y="10251"/>
                    <a:pt x="6950" y="10246"/>
                    <a:pt x="6949" y="10242"/>
                  </a:cubicBezTo>
                  <a:cubicBezTo>
                    <a:pt x="6949" y="10238"/>
                    <a:pt x="6947" y="10232"/>
                    <a:pt x="6947" y="10228"/>
                  </a:cubicBezTo>
                  <a:cubicBezTo>
                    <a:pt x="6945" y="10218"/>
                    <a:pt x="6944" y="10210"/>
                    <a:pt x="6942" y="10201"/>
                  </a:cubicBezTo>
                  <a:cubicBezTo>
                    <a:pt x="6942" y="10197"/>
                    <a:pt x="6941" y="10193"/>
                    <a:pt x="6940" y="10190"/>
                  </a:cubicBezTo>
                  <a:cubicBezTo>
                    <a:pt x="6939" y="10184"/>
                    <a:pt x="6937" y="10178"/>
                    <a:pt x="6936" y="10173"/>
                  </a:cubicBezTo>
                  <a:cubicBezTo>
                    <a:pt x="6934" y="10168"/>
                    <a:pt x="6933" y="10164"/>
                    <a:pt x="6932" y="10161"/>
                  </a:cubicBezTo>
                  <a:cubicBezTo>
                    <a:pt x="6931" y="10157"/>
                    <a:pt x="6929" y="10150"/>
                    <a:pt x="6928" y="10144"/>
                  </a:cubicBezTo>
                  <a:cubicBezTo>
                    <a:pt x="6926" y="10138"/>
                    <a:pt x="6925" y="10136"/>
                    <a:pt x="6924" y="10133"/>
                  </a:cubicBezTo>
                  <a:cubicBezTo>
                    <a:pt x="6923" y="10128"/>
                    <a:pt x="6920" y="10122"/>
                    <a:pt x="6918" y="10116"/>
                  </a:cubicBezTo>
                  <a:cubicBezTo>
                    <a:pt x="6916" y="10111"/>
                    <a:pt x="6915" y="10109"/>
                    <a:pt x="6914" y="10105"/>
                  </a:cubicBezTo>
                  <a:cubicBezTo>
                    <a:pt x="6912" y="10101"/>
                    <a:pt x="6908" y="10094"/>
                    <a:pt x="6906" y="10088"/>
                  </a:cubicBezTo>
                  <a:lnTo>
                    <a:pt x="6902" y="10077"/>
                  </a:lnTo>
                  <a:cubicBezTo>
                    <a:pt x="6899" y="10072"/>
                    <a:pt x="6895" y="10066"/>
                    <a:pt x="6892" y="10060"/>
                  </a:cubicBezTo>
                  <a:cubicBezTo>
                    <a:pt x="6891" y="10057"/>
                    <a:pt x="6890" y="10054"/>
                    <a:pt x="6888" y="10051"/>
                  </a:cubicBezTo>
                  <a:cubicBezTo>
                    <a:pt x="6884" y="10042"/>
                    <a:pt x="6878" y="10033"/>
                    <a:pt x="6873" y="10025"/>
                  </a:cubicBezTo>
                  <a:lnTo>
                    <a:pt x="4437" y="6108"/>
                  </a:lnTo>
                  <a:cubicBezTo>
                    <a:pt x="4473" y="6070"/>
                    <a:pt x="4484" y="6017"/>
                    <a:pt x="4460" y="5977"/>
                  </a:cubicBezTo>
                  <a:lnTo>
                    <a:pt x="4314" y="5731"/>
                  </a:lnTo>
                  <a:cubicBezTo>
                    <a:pt x="4295" y="5700"/>
                    <a:pt x="4261" y="5683"/>
                    <a:pt x="4223" y="5683"/>
                  </a:cubicBezTo>
                  <a:cubicBezTo>
                    <a:pt x="4208" y="5683"/>
                    <a:pt x="4193" y="5686"/>
                    <a:pt x="4178" y="5691"/>
                  </a:cubicBezTo>
                  <a:lnTo>
                    <a:pt x="1478" y="1351"/>
                  </a:lnTo>
                  <a:cubicBezTo>
                    <a:pt x="1513" y="1316"/>
                    <a:pt x="1524" y="1267"/>
                    <a:pt x="1501" y="1230"/>
                  </a:cubicBezTo>
                  <a:lnTo>
                    <a:pt x="1383" y="1031"/>
                  </a:lnTo>
                  <a:cubicBezTo>
                    <a:pt x="1367" y="1003"/>
                    <a:pt x="1336" y="988"/>
                    <a:pt x="1302" y="988"/>
                  </a:cubicBezTo>
                  <a:cubicBezTo>
                    <a:pt x="1281" y="988"/>
                    <a:pt x="1258" y="994"/>
                    <a:pt x="1237" y="1007"/>
                  </a:cubicBezTo>
                  <a:lnTo>
                    <a:pt x="1150" y="1058"/>
                  </a:lnTo>
                  <a:lnTo>
                    <a:pt x="633" y="429"/>
                  </a:lnTo>
                  <a:cubicBezTo>
                    <a:pt x="627" y="419"/>
                    <a:pt x="620" y="409"/>
                    <a:pt x="615" y="400"/>
                  </a:cubicBezTo>
                  <a:cubicBezTo>
                    <a:pt x="550" y="306"/>
                    <a:pt x="473" y="239"/>
                    <a:pt x="375" y="239"/>
                  </a:cubicBezTo>
                  <a:cubicBezTo>
                    <a:pt x="365" y="239"/>
                    <a:pt x="353" y="239"/>
                    <a:pt x="342" y="241"/>
                  </a:cubicBezTo>
                  <a:lnTo>
                    <a:pt x="195" y="62"/>
                  </a:lnTo>
                  <a:cubicBezTo>
                    <a:pt x="172" y="27"/>
                    <a:pt x="146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9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9"/>
            <p:cNvSpPr/>
            <p:nvPr/>
          </p:nvSpPr>
          <p:spPr>
            <a:xfrm>
              <a:off x="2576730" y="4632639"/>
              <a:ext cx="52383" cy="45454"/>
            </a:xfrm>
            <a:custGeom>
              <a:rect b="b" l="l" r="r" t="t"/>
              <a:pathLst>
                <a:path extrusionOk="0" h="906" w="1044">
                  <a:moveTo>
                    <a:pt x="775" y="1"/>
                  </a:moveTo>
                  <a:lnTo>
                    <a:pt x="1" y="461"/>
                  </a:lnTo>
                  <a:lnTo>
                    <a:pt x="253" y="904"/>
                  </a:lnTo>
                  <a:cubicBezTo>
                    <a:pt x="269" y="905"/>
                    <a:pt x="285" y="906"/>
                    <a:pt x="301" y="906"/>
                  </a:cubicBezTo>
                  <a:cubicBezTo>
                    <a:pt x="449" y="906"/>
                    <a:pt x="594" y="865"/>
                    <a:pt x="720" y="788"/>
                  </a:cubicBezTo>
                  <a:cubicBezTo>
                    <a:pt x="862" y="706"/>
                    <a:pt x="975" y="582"/>
                    <a:pt x="1044" y="434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2278555" y="4115625"/>
              <a:ext cx="19267" cy="21673"/>
            </a:xfrm>
            <a:custGeom>
              <a:rect b="b" l="l" r="r" t="t"/>
              <a:pathLst>
                <a:path extrusionOk="0" h="432" w="384">
                  <a:moveTo>
                    <a:pt x="110" y="1"/>
                  </a:moveTo>
                  <a:cubicBezTo>
                    <a:pt x="96" y="1"/>
                    <a:pt x="79" y="6"/>
                    <a:pt x="61" y="16"/>
                  </a:cubicBezTo>
                  <a:cubicBezTo>
                    <a:pt x="0" y="53"/>
                    <a:pt x="9" y="104"/>
                    <a:pt x="38" y="156"/>
                  </a:cubicBezTo>
                  <a:lnTo>
                    <a:pt x="151" y="431"/>
                  </a:lnTo>
                  <a:lnTo>
                    <a:pt x="384" y="293"/>
                  </a:lnTo>
                  <a:lnTo>
                    <a:pt x="194" y="63"/>
                  </a:lnTo>
                  <a:cubicBezTo>
                    <a:pt x="172" y="27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2280261" y="4127615"/>
              <a:ext cx="59156" cy="66375"/>
            </a:xfrm>
            <a:custGeom>
              <a:rect b="b" l="l" r="r" t="t"/>
              <a:pathLst>
                <a:path extrusionOk="0" h="1323" w="1179">
                  <a:moveTo>
                    <a:pt x="341" y="0"/>
                  </a:moveTo>
                  <a:cubicBezTo>
                    <a:pt x="295" y="0"/>
                    <a:pt x="244" y="15"/>
                    <a:pt x="188" y="48"/>
                  </a:cubicBezTo>
                  <a:cubicBezTo>
                    <a:pt x="1" y="160"/>
                    <a:pt x="27" y="317"/>
                    <a:pt x="119" y="476"/>
                  </a:cubicBezTo>
                  <a:lnTo>
                    <a:pt x="463" y="1322"/>
                  </a:lnTo>
                  <a:lnTo>
                    <a:pt x="1178" y="895"/>
                  </a:lnTo>
                  <a:lnTo>
                    <a:pt x="599" y="190"/>
                  </a:lnTo>
                  <a:cubicBezTo>
                    <a:pt x="530" y="81"/>
                    <a:pt x="448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2287536" y="4127615"/>
              <a:ext cx="51881" cy="56993"/>
            </a:xfrm>
            <a:custGeom>
              <a:rect b="b" l="l" r="r" t="t"/>
              <a:pathLst>
                <a:path extrusionOk="0" h="1136" w="1034">
                  <a:moveTo>
                    <a:pt x="196" y="0"/>
                  </a:moveTo>
                  <a:cubicBezTo>
                    <a:pt x="150" y="0"/>
                    <a:pt x="99" y="15"/>
                    <a:pt x="43" y="48"/>
                  </a:cubicBezTo>
                  <a:cubicBezTo>
                    <a:pt x="28" y="58"/>
                    <a:pt x="14" y="68"/>
                    <a:pt x="1" y="79"/>
                  </a:cubicBezTo>
                  <a:lnTo>
                    <a:pt x="630" y="1136"/>
                  </a:lnTo>
                  <a:lnTo>
                    <a:pt x="1033" y="895"/>
                  </a:lnTo>
                  <a:lnTo>
                    <a:pt x="454" y="190"/>
                  </a:lnTo>
                  <a:cubicBezTo>
                    <a:pt x="385" y="81"/>
                    <a:pt x="303" y="0"/>
                    <a:pt x="196" y="0"/>
                  </a:cubicBez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2303240" y="4177636"/>
              <a:ext cx="329299" cy="492469"/>
            </a:xfrm>
            <a:custGeom>
              <a:rect b="b" l="l" r="r" t="t"/>
              <a:pathLst>
                <a:path extrusionOk="0" h="9816" w="6563">
                  <a:moveTo>
                    <a:pt x="914" y="0"/>
                  </a:moveTo>
                  <a:lnTo>
                    <a:pt x="1" y="544"/>
                  </a:lnTo>
                  <a:lnTo>
                    <a:pt x="5132" y="9533"/>
                  </a:lnTo>
                  <a:cubicBezTo>
                    <a:pt x="5237" y="9717"/>
                    <a:pt x="5439" y="9816"/>
                    <a:pt x="5660" y="9816"/>
                  </a:cubicBezTo>
                  <a:cubicBezTo>
                    <a:pt x="5797" y="9816"/>
                    <a:pt x="5942" y="9778"/>
                    <a:pt x="6076" y="9698"/>
                  </a:cubicBezTo>
                  <a:cubicBezTo>
                    <a:pt x="6425" y="9490"/>
                    <a:pt x="6562" y="9081"/>
                    <a:pt x="6380" y="8790"/>
                  </a:cubicBezTo>
                  <a:lnTo>
                    <a:pt x="9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2332942" y="4177636"/>
              <a:ext cx="298341" cy="481833"/>
            </a:xfrm>
            <a:custGeom>
              <a:rect b="b" l="l" r="r" t="t"/>
              <a:pathLst>
                <a:path extrusionOk="0" h="9604" w="5946">
                  <a:moveTo>
                    <a:pt x="321" y="0"/>
                  </a:moveTo>
                  <a:lnTo>
                    <a:pt x="1" y="191"/>
                  </a:lnTo>
                  <a:lnTo>
                    <a:pt x="5612" y="9604"/>
                  </a:lnTo>
                  <a:cubicBezTo>
                    <a:pt x="5863" y="9383"/>
                    <a:pt x="5945" y="9042"/>
                    <a:pt x="5788" y="8790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2493494" y="4480520"/>
              <a:ext cx="111087" cy="165762"/>
            </a:xfrm>
            <a:custGeom>
              <a:rect b="b" l="l" r="r" t="t"/>
              <a:pathLst>
                <a:path extrusionOk="0" h="3304" w="2214">
                  <a:moveTo>
                    <a:pt x="213" y="1"/>
                  </a:moveTo>
                  <a:cubicBezTo>
                    <a:pt x="181" y="1"/>
                    <a:pt x="148" y="9"/>
                    <a:pt x="118" y="27"/>
                  </a:cubicBezTo>
                  <a:cubicBezTo>
                    <a:pt x="31" y="78"/>
                    <a:pt x="1" y="191"/>
                    <a:pt x="52" y="279"/>
                  </a:cubicBezTo>
                  <a:lnTo>
                    <a:pt x="1723" y="3207"/>
                  </a:lnTo>
                  <a:cubicBezTo>
                    <a:pt x="1759" y="3270"/>
                    <a:pt x="1828" y="3304"/>
                    <a:pt x="1904" y="3304"/>
                  </a:cubicBezTo>
                  <a:cubicBezTo>
                    <a:pt x="1951" y="3304"/>
                    <a:pt x="2001" y="3291"/>
                    <a:pt x="2046" y="3263"/>
                  </a:cubicBezTo>
                  <a:cubicBezTo>
                    <a:pt x="2167" y="3192"/>
                    <a:pt x="2213" y="3051"/>
                    <a:pt x="2152" y="2951"/>
                  </a:cubicBezTo>
                  <a:lnTo>
                    <a:pt x="370" y="89"/>
                  </a:lnTo>
                  <a:cubicBezTo>
                    <a:pt x="336" y="32"/>
                    <a:pt x="275" y="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2430728" y="4400798"/>
              <a:ext cx="73055" cy="54434"/>
            </a:xfrm>
            <a:custGeom>
              <a:rect b="b" l="l" r="r" t="t"/>
              <a:pathLst>
                <a:path extrusionOk="0" h="1085" w="1456">
                  <a:moveTo>
                    <a:pt x="1190" y="0"/>
                  </a:moveTo>
                  <a:cubicBezTo>
                    <a:pt x="1166" y="0"/>
                    <a:pt x="1140" y="7"/>
                    <a:pt x="1117" y="20"/>
                  </a:cubicBezTo>
                  <a:lnTo>
                    <a:pt x="85" y="636"/>
                  </a:lnTo>
                  <a:cubicBezTo>
                    <a:pt x="24" y="671"/>
                    <a:pt x="1" y="741"/>
                    <a:pt x="31" y="792"/>
                  </a:cubicBezTo>
                  <a:lnTo>
                    <a:pt x="177" y="1037"/>
                  </a:lnTo>
                  <a:cubicBezTo>
                    <a:pt x="196" y="1068"/>
                    <a:pt x="230" y="1084"/>
                    <a:pt x="268" y="1084"/>
                  </a:cubicBezTo>
                  <a:cubicBezTo>
                    <a:pt x="291" y="1084"/>
                    <a:pt x="317" y="1078"/>
                    <a:pt x="340" y="1064"/>
                  </a:cubicBezTo>
                  <a:lnTo>
                    <a:pt x="1372" y="449"/>
                  </a:lnTo>
                  <a:cubicBezTo>
                    <a:pt x="1432" y="414"/>
                    <a:pt x="1456" y="344"/>
                    <a:pt x="1426" y="293"/>
                  </a:cubicBezTo>
                  <a:lnTo>
                    <a:pt x="1279" y="47"/>
                  </a:lnTo>
                  <a:cubicBezTo>
                    <a:pt x="1261" y="16"/>
                    <a:pt x="1227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2293456" y="4165194"/>
              <a:ext cx="61765" cy="45956"/>
            </a:xfrm>
            <a:custGeom>
              <a:rect b="b" l="l" r="r" t="t"/>
              <a:pathLst>
                <a:path extrusionOk="0" h="916" w="1231">
                  <a:moveTo>
                    <a:pt x="1004" y="1"/>
                  </a:moveTo>
                  <a:cubicBezTo>
                    <a:pt x="983" y="1"/>
                    <a:pt x="960" y="7"/>
                    <a:pt x="939" y="20"/>
                  </a:cubicBezTo>
                  <a:lnTo>
                    <a:pt x="77" y="534"/>
                  </a:lnTo>
                  <a:cubicBezTo>
                    <a:pt x="23" y="566"/>
                    <a:pt x="1" y="629"/>
                    <a:pt x="28" y="674"/>
                  </a:cubicBezTo>
                  <a:lnTo>
                    <a:pt x="147" y="872"/>
                  </a:lnTo>
                  <a:cubicBezTo>
                    <a:pt x="164" y="900"/>
                    <a:pt x="194" y="915"/>
                    <a:pt x="228" y="915"/>
                  </a:cubicBezTo>
                  <a:cubicBezTo>
                    <a:pt x="249" y="915"/>
                    <a:pt x="272" y="909"/>
                    <a:pt x="292" y="897"/>
                  </a:cubicBezTo>
                  <a:lnTo>
                    <a:pt x="1155" y="383"/>
                  </a:lnTo>
                  <a:cubicBezTo>
                    <a:pt x="1209" y="351"/>
                    <a:pt x="1231" y="287"/>
                    <a:pt x="1204" y="243"/>
                  </a:cubicBezTo>
                  <a:lnTo>
                    <a:pt x="1084" y="43"/>
                  </a:lnTo>
                  <a:cubicBezTo>
                    <a:pt x="1069" y="16"/>
                    <a:pt x="1038" y="1"/>
                    <a:pt x="1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9" name="Google Shape;949;p29"/>
          <p:cNvSpPr txBox="1"/>
          <p:nvPr>
            <p:ph type="ctrTitle"/>
          </p:nvPr>
        </p:nvSpPr>
        <p:spPr>
          <a:xfrm>
            <a:off x="2360550" y="1370875"/>
            <a:ext cx="4422900" cy="194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Genius: 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Past and Present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50" name="Google Shape;950;p29"/>
          <p:cNvSpPr txBox="1"/>
          <p:nvPr>
            <p:ph idx="1" type="subTitle"/>
          </p:nvPr>
        </p:nvSpPr>
        <p:spPr>
          <a:xfrm>
            <a:off x="2307600" y="4020838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Names of Presenters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38"/>
          <p:cNvSpPr/>
          <p:nvPr/>
        </p:nvSpPr>
        <p:spPr>
          <a:xfrm>
            <a:off x="280075" y="307525"/>
            <a:ext cx="3322200" cy="13221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38"/>
          <p:cNvSpPr txBox="1"/>
          <p:nvPr>
            <p:ph type="title"/>
          </p:nvPr>
        </p:nvSpPr>
        <p:spPr>
          <a:xfrm>
            <a:off x="391675" y="411325"/>
            <a:ext cx="3125100" cy="11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Pictures 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tell the story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52" name="Google Shape;1152;p38"/>
          <p:cNvSpPr/>
          <p:nvPr/>
        </p:nvSpPr>
        <p:spPr>
          <a:xfrm rot="-2100419">
            <a:off x="4403152" y="571077"/>
            <a:ext cx="1882595" cy="1781559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38"/>
          <p:cNvSpPr/>
          <p:nvPr/>
        </p:nvSpPr>
        <p:spPr>
          <a:xfrm rot="1441699">
            <a:off x="6907631" y="2028714"/>
            <a:ext cx="1882423" cy="1781568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38"/>
          <p:cNvSpPr/>
          <p:nvPr/>
        </p:nvSpPr>
        <p:spPr>
          <a:xfrm rot="1578225">
            <a:off x="3216895" y="2869418"/>
            <a:ext cx="1882744" cy="1781448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38"/>
          <p:cNvSpPr/>
          <p:nvPr/>
        </p:nvSpPr>
        <p:spPr>
          <a:xfrm rot="-1629181">
            <a:off x="582828" y="2360030"/>
            <a:ext cx="1882689" cy="1781524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39"/>
          <p:cNvSpPr/>
          <p:nvPr/>
        </p:nvSpPr>
        <p:spPr>
          <a:xfrm>
            <a:off x="280075" y="307525"/>
            <a:ext cx="3322200" cy="13221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39"/>
          <p:cNvSpPr txBox="1"/>
          <p:nvPr>
            <p:ph type="title"/>
          </p:nvPr>
        </p:nvSpPr>
        <p:spPr>
          <a:xfrm>
            <a:off x="391675" y="411325"/>
            <a:ext cx="3125100" cy="11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Pictures 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tell the story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62" name="Google Shape;1162;p39"/>
          <p:cNvSpPr/>
          <p:nvPr/>
        </p:nvSpPr>
        <p:spPr>
          <a:xfrm rot="-2100419">
            <a:off x="4403152" y="571077"/>
            <a:ext cx="1882595" cy="1781559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p39"/>
          <p:cNvSpPr/>
          <p:nvPr/>
        </p:nvSpPr>
        <p:spPr>
          <a:xfrm rot="1441699">
            <a:off x="6907631" y="2028714"/>
            <a:ext cx="1882423" cy="1781568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39"/>
          <p:cNvSpPr/>
          <p:nvPr/>
        </p:nvSpPr>
        <p:spPr>
          <a:xfrm rot="1578225">
            <a:off x="3216895" y="2869418"/>
            <a:ext cx="1882744" cy="1781448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39"/>
          <p:cNvSpPr/>
          <p:nvPr/>
        </p:nvSpPr>
        <p:spPr>
          <a:xfrm rot="-1629181">
            <a:off x="582828" y="2360030"/>
            <a:ext cx="1882689" cy="1781524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Their Genius</a:t>
            </a:r>
            <a:endParaRPr sz="3900"/>
          </a:p>
        </p:txBody>
      </p:sp>
      <p:sp>
        <p:nvSpPr>
          <p:cNvPr id="1171" name="Google Shape;1171;p40"/>
          <p:cNvSpPr txBox="1"/>
          <p:nvPr>
            <p:ph idx="1" type="subTitle"/>
          </p:nvPr>
        </p:nvSpPr>
        <p:spPr>
          <a:xfrm>
            <a:off x="4786496" y="1871587"/>
            <a:ext cx="3474600" cy="27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40"/>
          <p:cNvSpPr txBox="1"/>
          <p:nvPr>
            <p:ph idx="2" type="subTitle"/>
          </p:nvPr>
        </p:nvSpPr>
        <p:spPr>
          <a:xfrm>
            <a:off x="882904" y="1871137"/>
            <a:ext cx="3474600" cy="27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40"/>
          <p:cNvSpPr txBox="1"/>
          <p:nvPr>
            <p:ph idx="3" type="subTitle"/>
          </p:nvPr>
        </p:nvSpPr>
        <p:spPr>
          <a:xfrm>
            <a:off x="4786496" y="1563113"/>
            <a:ext cx="3474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Figure</a:t>
            </a:r>
            <a:endParaRPr/>
          </a:p>
        </p:txBody>
      </p:sp>
      <p:sp>
        <p:nvSpPr>
          <p:cNvPr id="1174" name="Google Shape;1174;p40"/>
          <p:cNvSpPr txBox="1"/>
          <p:nvPr>
            <p:ph idx="4" type="subTitle"/>
          </p:nvPr>
        </p:nvSpPr>
        <p:spPr>
          <a:xfrm>
            <a:off x="882904" y="1563113"/>
            <a:ext cx="3474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Figure</a:t>
            </a:r>
            <a:endParaRPr/>
          </a:p>
        </p:txBody>
      </p:sp>
      <p:pic>
        <p:nvPicPr>
          <p:cNvPr id="1175" name="Google Shape;11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398" y="346413"/>
            <a:ext cx="908325" cy="86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048" y="346413"/>
            <a:ext cx="908325" cy="86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698" y="346413"/>
            <a:ext cx="908325" cy="862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Our</a:t>
            </a:r>
            <a:r>
              <a:rPr lang="en" sz="3900"/>
              <a:t> Genius Connection</a:t>
            </a:r>
            <a:endParaRPr sz="3900"/>
          </a:p>
        </p:txBody>
      </p:sp>
      <p:sp>
        <p:nvSpPr>
          <p:cNvPr id="1183" name="Google Shape;1183;p41"/>
          <p:cNvSpPr txBox="1"/>
          <p:nvPr>
            <p:ph idx="1" type="body"/>
          </p:nvPr>
        </p:nvSpPr>
        <p:spPr>
          <a:xfrm>
            <a:off x="720000" y="1376350"/>
            <a:ext cx="7704000" cy="6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Talk about how your genius is similar to these figures? Tell us how you recognize the genius within yourself!</a:t>
            </a:r>
            <a:endParaRPr sz="1800"/>
          </a:p>
        </p:txBody>
      </p:sp>
      <p:pic>
        <p:nvPicPr>
          <p:cNvPr id="1184" name="Google Shape;11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698" y="346413"/>
            <a:ext cx="908325" cy="86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598" y="346413"/>
            <a:ext cx="908325" cy="862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chemeClr val="accent3"/>
                </a:solidFill>
              </a:rPr>
              <a:t>C</a:t>
            </a:r>
            <a:r>
              <a:rPr lang="en">
                <a:solidFill>
                  <a:schemeClr val="accent3"/>
                </a:solidFill>
              </a:rPr>
              <a:t>onclusion</a:t>
            </a:r>
            <a:endParaRPr>
              <a:solidFill>
                <a:schemeClr val="accent3"/>
              </a:solidFill>
            </a:endParaRPr>
          </a:p>
        </p:txBody>
      </p:sp>
      <p:cxnSp>
        <p:nvCxnSpPr>
          <p:cNvPr id="1191" name="Google Shape;1191;p42"/>
          <p:cNvCxnSpPr/>
          <p:nvPr/>
        </p:nvCxnSpPr>
        <p:spPr>
          <a:xfrm>
            <a:off x="4577525" y="1442650"/>
            <a:ext cx="0" cy="304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2" name="Google Shape;1192;p42"/>
          <p:cNvCxnSpPr/>
          <p:nvPr/>
        </p:nvCxnSpPr>
        <p:spPr>
          <a:xfrm>
            <a:off x="1252800" y="2971700"/>
            <a:ext cx="6638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3" name="Google Shape;1193;p42"/>
          <p:cNvSpPr txBox="1"/>
          <p:nvPr/>
        </p:nvSpPr>
        <p:spPr>
          <a:xfrm>
            <a:off x="2324138" y="1443100"/>
            <a:ext cx="19080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Famous Quote</a:t>
            </a:r>
            <a:endParaRPr b="1" sz="260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194" name="Google Shape;1194;p42"/>
          <p:cNvSpPr txBox="1"/>
          <p:nvPr/>
        </p:nvSpPr>
        <p:spPr>
          <a:xfrm>
            <a:off x="2324138" y="1842100"/>
            <a:ext cx="19080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 a famous quote from your historical figure.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5" name="Google Shape;1195;p42"/>
          <p:cNvSpPr txBox="1"/>
          <p:nvPr/>
        </p:nvSpPr>
        <p:spPr>
          <a:xfrm>
            <a:off x="2324138" y="3157250"/>
            <a:ext cx="1908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Famous Quote</a:t>
            </a:r>
            <a:endParaRPr b="1" sz="260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196" name="Google Shape;1196;p42"/>
          <p:cNvSpPr txBox="1"/>
          <p:nvPr/>
        </p:nvSpPr>
        <p:spPr>
          <a:xfrm>
            <a:off x="2324138" y="3558500"/>
            <a:ext cx="19080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 a famous quote from your current figure.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7" name="Google Shape;1197;p42"/>
          <p:cNvSpPr txBox="1"/>
          <p:nvPr/>
        </p:nvSpPr>
        <p:spPr>
          <a:xfrm>
            <a:off x="4917750" y="1440850"/>
            <a:ext cx="1908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Reflection</a:t>
            </a:r>
            <a:endParaRPr b="1" sz="260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198" name="Google Shape;1198;p42"/>
          <p:cNvSpPr txBox="1"/>
          <p:nvPr/>
        </p:nvSpPr>
        <p:spPr>
          <a:xfrm>
            <a:off x="4917750" y="1842100"/>
            <a:ext cx="19080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Talk about what the quote means.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9" name="Google Shape;1199;p42"/>
          <p:cNvSpPr txBox="1"/>
          <p:nvPr/>
        </p:nvSpPr>
        <p:spPr>
          <a:xfrm>
            <a:off x="4917750" y="3157250"/>
            <a:ext cx="1908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Reflection</a:t>
            </a:r>
            <a:endParaRPr b="1" sz="260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200" name="Google Shape;1200;p42"/>
          <p:cNvSpPr txBox="1"/>
          <p:nvPr/>
        </p:nvSpPr>
        <p:spPr>
          <a:xfrm>
            <a:off x="4917750" y="3558500"/>
            <a:ext cx="19080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Talk about what the quote means.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01" name="Google Shape;1201;p42"/>
          <p:cNvGrpSpPr/>
          <p:nvPr/>
        </p:nvGrpSpPr>
        <p:grpSpPr>
          <a:xfrm>
            <a:off x="1059816" y="1813022"/>
            <a:ext cx="918963" cy="517372"/>
            <a:chOff x="3646879" y="4194969"/>
            <a:chExt cx="282558" cy="67588"/>
          </a:xfrm>
        </p:grpSpPr>
        <p:sp>
          <p:nvSpPr>
            <p:cNvPr id="1202" name="Google Shape;1202;p42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4" name="Google Shape;1204;p42"/>
          <p:cNvGrpSpPr/>
          <p:nvPr/>
        </p:nvGrpSpPr>
        <p:grpSpPr>
          <a:xfrm>
            <a:off x="1059816" y="3522222"/>
            <a:ext cx="918963" cy="517372"/>
            <a:chOff x="3646879" y="4194969"/>
            <a:chExt cx="282558" cy="67588"/>
          </a:xfrm>
        </p:grpSpPr>
        <p:sp>
          <p:nvSpPr>
            <p:cNvPr id="1205" name="Google Shape;1205;p42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7" name="Google Shape;1207;p42"/>
          <p:cNvGrpSpPr/>
          <p:nvPr/>
        </p:nvGrpSpPr>
        <p:grpSpPr>
          <a:xfrm>
            <a:off x="7165966" y="1813022"/>
            <a:ext cx="918963" cy="517372"/>
            <a:chOff x="3646879" y="4194969"/>
            <a:chExt cx="282558" cy="67588"/>
          </a:xfrm>
        </p:grpSpPr>
        <p:sp>
          <p:nvSpPr>
            <p:cNvPr id="1208" name="Google Shape;1208;p42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0" name="Google Shape;1210;p42"/>
          <p:cNvGrpSpPr/>
          <p:nvPr/>
        </p:nvGrpSpPr>
        <p:grpSpPr>
          <a:xfrm>
            <a:off x="7165966" y="3522222"/>
            <a:ext cx="918963" cy="517372"/>
            <a:chOff x="3646879" y="4194969"/>
            <a:chExt cx="282558" cy="67588"/>
          </a:xfrm>
        </p:grpSpPr>
        <p:sp>
          <p:nvSpPr>
            <p:cNvPr id="1211" name="Google Shape;1211;p42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3" name="Google Shape;1213;p42"/>
          <p:cNvGrpSpPr/>
          <p:nvPr/>
        </p:nvGrpSpPr>
        <p:grpSpPr>
          <a:xfrm>
            <a:off x="1344406" y="1896998"/>
            <a:ext cx="349784" cy="349434"/>
            <a:chOff x="2201806" y="1976585"/>
            <a:chExt cx="349784" cy="349434"/>
          </a:xfrm>
        </p:grpSpPr>
        <p:sp>
          <p:nvSpPr>
            <p:cNvPr id="1214" name="Google Shape;1214;p42"/>
            <p:cNvSpPr/>
            <p:nvPr/>
          </p:nvSpPr>
          <p:spPr>
            <a:xfrm>
              <a:off x="2231755" y="2073373"/>
              <a:ext cx="319835" cy="252647"/>
            </a:xfrm>
            <a:custGeom>
              <a:rect b="b" l="l" r="r" t="t"/>
              <a:pathLst>
                <a:path extrusionOk="0" h="7938" w="10049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2201806" y="1976585"/>
              <a:ext cx="319484" cy="252424"/>
            </a:xfrm>
            <a:custGeom>
              <a:rect b="b" l="l" r="r" t="t"/>
              <a:pathLst>
                <a:path extrusionOk="0" h="7931" w="10038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2331789" y="2068662"/>
              <a:ext cx="16709" cy="27340"/>
            </a:xfrm>
            <a:custGeom>
              <a:rect b="b" l="l" r="r" t="t"/>
              <a:pathLst>
                <a:path extrusionOk="0" h="859" w="525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2"/>
            <p:cNvSpPr/>
            <p:nvPr/>
          </p:nvSpPr>
          <p:spPr>
            <a:xfrm>
              <a:off x="2243118" y="2021653"/>
              <a:ext cx="265664" cy="261908"/>
            </a:xfrm>
            <a:custGeom>
              <a:rect b="b" l="l" r="r" t="t"/>
              <a:pathLst>
                <a:path extrusionOk="0" h="8229" w="8347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8" name="Google Shape;1218;p42"/>
          <p:cNvGrpSpPr/>
          <p:nvPr/>
        </p:nvGrpSpPr>
        <p:grpSpPr>
          <a:xfrm>
            <a:off x="7461903" y="3612989"/>
            <a:ext cx="327091" cy="322508"/>
            <a:chOff x="5352728" y="1990239"/>
            <a:chExt cx="327091" cy="322508"/>
          </a:xfrm>
        </p:grpSpPr>
        <p:sp>
          <p:nvSpPr>
            <p:cNvPr id="1219" name="Google Shape;1219;p42"/>
            <p:cNvSpPr/>
            <p:nvPr/>
          </p:nvSpPr>
          <p:spPr>
            <a:xfrm>
              <a:off x="5575935" y="2093297"/>
              <a:ext cx="103885" cy="217923"/>
            </a:xfrm>
            <a:custGeom>
              <a:rect b="b" l="l" r="r" t="t"/>
              <a:pathLst>
                <a:path extrusionOk="0" h="6847" w="3264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2"/>
            <p:cNvSpPr/>
            <p:nvPr/>
          </p:nvSpPr>
          <p:spPr>
            <a:xfrm>
              <a:off x="5426250" y="1990239"/>
              <a:ext cx="191029" cy="322508"/>
            </a:xfrm>
            <a:custGeom>
              <a:rect b="b" l="l" r="r" t="t"/>
              <a:pathLst>
                <a:path extrusionOk="0" h="10133" w="6002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5352728" y="2121719"/>
              <a:ext cx="103503" cy="189501"/>
            </a:xfrm>
            <a:custGeom>
              <a:rect b="b" l="l" r="r" t="t"/>
              <a:pathLst>
                <a:path extrusionOk="0" h="5954" w="3252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2" name="Google Shape;1222;p42"/>
          <p:cNvGrpSpPr/>
          <p:nvPr/>
        </p:nvGrpSpPr>
        <p:grpSpPr>
          <a:xfrm>
            <a:off x="7420037" y="1905543"/>
            <a:ext cx="410829" cy="332343"/>
            <a:chOff x="1278299" y="2439293"/>
            <a:chExt cx="410829" cy="332343"/>
          </a:xfrm>
        </p:grpSpPr>
        <p:sp>
          <p:nvSpPr>
            <p:cNvPr id="1223" name="Google Shape;1223;p42"/>
            <p:cNvSpPr/>
            <p:nvPr/>
          </p:nvSpPr>
          <p:spPr>
            <a:xfrm>
              <a:off x="1360159" y="2510141"/>
              <a:ext cx="245963" cy="12540"/>
            </a:xfrm>
            <a:custGeom>
              <a:rect b="b" l="l" r="r" t="t"/>
              <a:pathLst>
                <a:path extrusionOk="0" h="394" w="7728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8"/>
                    <a:pt x="96" y="394"/>
                    <a:pt x="191" y="394"/>
                  </a:cubicBezTo>
                  <a:lnTo>
                    <a:pt x="7537" y="394"/>
                  </a:lnTo>
                  <a:cubicBezTo>
                    <a:pt x="7633" y="394"/>
                    <a:pt x="7728" y="298"/>
                    <a:pt x="7728" y="203"/>
                  </a:cubicBezTo>
                  <a:cubicBezTo>
                    <a:pt x="7728" y="96"/>
                    <a:pt x="7633" y="1"/>
                    <a:pt x="7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2"/>
            <p:cNvSpPr/>
            <p:nvPr/>
          </p:nvSpPr>
          <p:spPr>
            <a:xfrm>
              <a:off x="1360159" y="2575706"/>
              <a:ext cx="245963" cy="12158"/>
            </a:xfrm>
            <a:custGeom>
              <a:rect b="b" l="l" r="r" t="t"/>
              <a:pathLst>
                <a:path extrusionOk="0" h="382" w="7728">
                  <a:moveTo>
                    <a:pt x="191" y="0"/>
                  </a:moveTo>
                  <a:cubicBezTo>
                    <a:pt x="96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7537" y="381"/>
                  </a:lnTo>
                  <a:cubicBezTo>
                    <a:pt x="7633" y="381"/>
                    <a:pt x="7728" y="298"/>
                    <a:pt x="7728" y="191"/>
                  </a:cubicBezTo>
                  <a:cubicBezTo>
                    <a:pt x="7728" y="84"/>
                    <a:pt x="7633" y="0"/>
                    <a:pt x="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2"/>
            <p:cNvSpPr/>
            <p:nvPr/>
          </p:nvSpPr>
          <p:spPr>
            <a:xfrm>
              <a:off x="1437086" y="2618132"/>
              <a:ext cx="92873" cy="12540"/>
            </a:xfrm>
            <a:custGeom>
              <a:rect b="b" l="l" r="r" t="t"/>
              <a:pathLst>
                <a:path extrusionOk="0" h="394" w="2918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715" y="394"/>
                  </a:lnTo>
                  <a:cubicBezTo>
                    <a:pt x="2822" y="394"/>
                    <a:pt x="2918" y="299"/>
                    <a:pt x="2918" y="203"/>
                  </a:cubicBezTo>
                  <a:cubicBezTo>
                    <a:pt x="2918" y="96"/>
                    <a:pt x="2822" y="1"/>
                    <a:pt x="2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2"/>
            <p:cNvSpPr/>
            <p:nvPr/>
          </p:nvSpPr>
          <p:spPr>
            <a:xfrm>
              <a:off x="1419295" y="2543115"/>
              <a:ext cx="186827" cy="12158"/>
            </a:xfrm>
            <a:custGeom>
              <a:rect b="b" l="l" r="r" t="t"/>
              <a:pathLst>
                <a:path extrusionOk="0" h="382" w="5870">
                  <a:moveTo>
                    <a:pt x="191" y="1"/>
                  </a:moveTo>
                  <a:cubicBezTo>
                    <a:pt x="95" y="1"/>
                    <a:pt x="0" y="84"/>
                    <a:pt x="0" y="191"/>
                  </a:cubicBezTo>
                  <a:cubicBezTo>
                    <a:pt x="0" y="298"/>
                    <a:pt x="95" y="382"/>
                    <a:pt x="191" y="382"/>
                  </a:cubicBezTo>
                  <a:lnTo>
                    <a:pt x="5679" y="382"/>
                  </a:lnTo>
                  <a:cubicBezTo>
                    <a:pt x="5775" y="382"/>
                    <a:pt x="5870" y="298"/>
                    <a:pt x="5870" y="191"/>
                  </a:cubicBezTo>
                  <a:cubicBezTo>
                    <a:pt x="5870" y="84"/>
                    <a:pt x="5775" y="1"/>
                    <a:pt x="5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2"/>
            <p:cNvSpPr/>
            <p:nvPr/>
          </p:nvSpPr>
          <p:spPr>
            <a:xfrm>
              <a:off x="1360541" y="2543115"/>
              <a:ext cx="43604" cy="12158"/>
            </a:xfrm>
            <a:custGeom>
              <a:rect b="b" l="l" r="r" t="t"/>
              <a:pathLst>
                <a:path extrusionOk="0" h="382" w="137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179" y="382"/>
                  </a:lnTo>
                  <a:cubicBezTo>
                    <a:pt x="1286" y="382"/>
                    <a:pt x="1370" y="298"/>
                    <a:pt x="1370" y="191"/>
                  </a:cubicBezTo>
                  <a:cubicBezTo>
                    <a:pt x="1358" y="72"/>
                    <a:pt x="1286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2"/>
            <p:cNvSpPr/>
            <p:nvPr/>
          </p:nvSpPr>
          <p:spPr>
            <a:xfrm>
              <a:off x="1306721" y="2469211"/>
              <a:ext cx="353222" cy="228171"/>
            </a:xfrm>
            <a:custGeom>
              <a:rect b="b" l="l" r="r" t="t"/>
              <a:pathLst>
                <a:path extrusionOk="0" h="7169" w="11098">
                  <a:moveTo>
                    <a:pt x="1144" y="1"/>
                  </a:moveTo>
                  <a:cubicBezTo>
                    <a:pt x="1025" y="1"/>
                    <a:pt x="918" y="96"/>
                    <a:pt x="906" y="215"/>
                  </a:cubicBezTo>
                  <a:cubicBezTo>
                    <a:pt x="894" y="596"/>
                    <a:pt x="596" y="894"/>
                    <a:pt x="215" y="906"/>
                  </a:cubicBezTo>
                  <a:cubicBezTo>
                    <a:pt x="96" y="906"/>
                    <a:pt x="1" y="1013"/>
                    <a:pt x="1" y="1144"/>
                  </a:cubicBezTo>
                  <a:lnTo>
                    <a:pt x="1" y="6025"/>
                  </a:lnTo>
                  <a:cubicBezTo>
                    <a:pt x="1" y="6144"/>
                    <a:pt x="96" y="6252"/>
                    <a:pt x="215" y="6264"/>
                  </a:cubicBezTo>
                  <a:cubicBezTo>
                    <a:pt x="596" y="6275"/>
                    <a:pt x="894" y="6573"/>
                    <a:pt x="906" y="6942"/>
                  </a:cubicBezTo>
                  <a:cubicBezTo>
                    <a:pt x="906" y="7061"/>
                    <a:pt x="1013" y="7168"/>
                    <a:pt x="1144" y="7168"/>
                  </a:cubicBezTo>
                  <a:lnTo>
                    <a:pt x="6728" y="7168"/>
                  </a:lnTo>
                  <a:cubicBezTo>
                    <a:pt x="6835" y="7168"/>
                    <a:pt x="6918" y="7085"/>
                    <a:pt x="6918" y="6978"/>
                  </a:cubicBezTo>
                  <a:cubicBezTo>
                    <a:pt x="6918" y="6871"/>
                    <a:pt x="6835" y="6787"/>
                    <a:pt x="6728" y="6787"/>
                  </a:cubicBezTo>
                  <a:lnTo>
                    <a:pt x="1275" y="6787"/>
                  </a:lnTo>
                  <a:cubicBezTo>
                    <a:pt x="1203" y="6323"/>
                    <a:pt x="846" y="5978"/>
                    <a:pt x="382" y="5894"/>
                  </a:cubicBezTo>
                  <a:lnTo>
                    <a:pt x="382" y="1263"/>
                  </a:lnTo>
                  <a:cubicBezTo>
                    <a:pt x="846" y="1191"/>
                    <a:pt x="1192" y="834"/>
                    <a:pt x="1275" y="370"/>
                  </a:cubicBezTo>
                  <a:lnTo>
                    <a:pt x="9776" y="370"/>
                  </a:lnTo>
                  <a:cubicBezTo>
                    <a:pt x="9847" y="846"/>
                    <a:pt x="10240" y="1203"/>
                    <a:pt x="10717" y="1263"/>
                  </a:cubicBezTo>
                  <a:lnTo>
                    <a:pt x="10717" y="4466"/>
                  </a:lnTo>
                  <a:cubicBezTo>
                    <a:pt x="10717" y="4561"/>
                    <a:pt x="10800" y="4656"/>
                    <a:pt x="10907" y="4656"/>
                  </a:cubicBezTo>
                  <a:cubicBezTo>
                    <a:pt x="11014" y="4656"/>
                    <a:pt x="11098" y="4561"/>
                    <a:pt x="11098" y="4466"/>
                  </a:cubicBezTo>
                  <a:lnTo>
                    <a:pt x="11098" y="1108"/>
                  </a:lnTo>
                  <a:cubicBezTo>
                    <a:pt x="11086" y="1072"/>
                    <a:pt x="11062" y="1013"/>
                    <a:pt x="11014" y="965"/>
                  </a:cubicBezTo>
                  <a:cubicBezTo>
                    <a:pt x="10967" y="918"/>
                    <a:pt x="10907" y="906"/>
                    <a:pt x="10848" y="906"/>
                  </a:cubicBezTo>
                  <a:cubicBezTo>
                    <a:pt x="10467" y="906"/>
                    <a:pt x="10145" y="608"/>
                    <a:pt x="10133" y="215"/>
                  </a:cubicBezTo>
                  <a:cubicBezTo>
                    <a:pt x="10133" y="96"/>
                    <a:pt x="10026" y="1"/>
                    <a:pt x="9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2"/>
            <p:cNvSpPr/>
            <p:nvPr/>
          </p:nvSpPr>
          <p:spPr>
            <a:xfrm>
              <a:off x="1278299" y="2439293"/>
              <a:ext cx="410829" cy="332343"/>
            </a:xfrm>
            <a:custGeom>
              <a:rect b="b" l="l" r="r" t="t"/>
              <a:pathLst>
                <a:path extrusionOk="0" h="10442" w="12908">
                  <a:moveTo>
                    <a:pt x="12348" y="369"/>
                  </a:moveTo>
                  <a:cubicBezTo>
                    <a:pt x="12431" y="369"/>
                    <a:pt x="12503" y="429"/>
                    <a:pt x="12503" y="524"/>
                  </a:cubicBezTo>
                  <a:lnTo>
                    <a:pt x="12503" y="8513"/>
                  </a:lnTo>
                  <a:cubicBezTo>
                    <a:pt x="12503" y="8585"/>
                    <a:pt x="12443" y="8656"/>
                    <a:pt x="12348" y="8656"/>
                  </a:cubicBezTo>
                  <a:lnTo>
                    <a:pt x="11610" y="8656"/>
                  </a:lnTo>
                  <a:lnTo>
                    <a:pt x="11502" y="8454"/>
                  </a:lnTo>
                  <a:cubicBezTo>
                    <a:pt x="11502" y="8454"/>
                    <a:pt x="11514" y="8454"/>
                    <a:pt x="11514" y="8442"/>
                  </a:cubicBezTo>
                  <a:cubicBezTo>
                    <a:pt x="11776" y="8323"/>
                    <a:pt x="11931" y="8049"/>
                    <a:pt x="11907" y="7763"/>
                  </a:cubicBezTo>
                  <a:cubicBezTo>
                    <a:pt x="11907" y="7692"/>
                    <a:pt x="11919" y="7632"/>
                    <a:pt x="11967" y="7573"/>
                  </a:cubicBezTo>
                  <a:cubicBezTo>
                    <a:pt x="12133" y="7334"/>
                    <a:pt x="12133" y="7025"/>
                    <a:pt x="11967" y="6799"/>
                  </a:cubicBezTo>
                  <a:cubicBezTo>
                    <a:pt x="11919" y="6739"/>
                    <a:pt x="11907" y="6668"/>
                    <a:pt x="11907" y="6608"/>
                  </a:cubicBezTo>
                  <a:cubicBezTo>
                    <a:pt x="11931" y="6322"/>
                    <a:pt x="11776" y="6061"/>
                    <a:pt x="11514" y="5941"/>
                  </a:cubicBezTo>
                  <a:cubicBezTo>
                    <a:pt x="11455" y="5906"/>
                    <a:pt x="11395" y="5858"/>
                    <a:pt x="11371" y="5787"/>
                  </a:cubicBezTo>
                  <a:cubicBezTo>
                    <a:pt x="11263" y="5559"/>
                    <a:pt x="11027" y="5401"/>
                    <a:pt x="10779" y="5401"/>
                  </a:cubicBezTo>
                  <a:cubicBezTo>
                    <a:pt x="10754" y="5401"/>
                    <a:pt x="10729" y="5402"/>
                    <a:pt x="10705" y="5406"/>
                  </a:cubicBezTo>
                  <a:cubicBezTo>
                    <a:pt x="10621" y="5406"/>
                    <a:pt x="10562" y="5382"/>
                    <a:pt x="10502" y="5346"/>
                  </a:cubicBezTo>
                  <a:cubicBezTo>
                    <a:pt x="10383" y="5263"/>
                    <a:pt x="10246" y="5221"/>
                    <a:pt x="10111" y="5221"/>
                  </a:cubicBezTo>
                  <a:cubicBezTo>
                    <a:pt x="9975" y="5221"/>
                    <a:pt x="9841" y="5263"/>
                    <a:pt x="9728" y="5346"/>
                  </a:cubicBezTo>
                  <a:cubicBezTo>
                    <a:pt x="9669" y="5382"/>
                    <a:pt x="9597" y="5406"/>
                    <a:pt x="9538" y="5406"/>
                  </a:cubicBezTo>
                  <a:cubicBezTo>
                    <a:pt x="9512" y="5402"/>
                    <a:pt x="9486" y="5401"/>
                    <a:pt x="9461" y="5401"/>
                  </a:cubicBezTo>
                  <a:cubicBezTo>
                    <a:pt x="9206" y="5401"/>
                    <a:pt x="8979" y="5559"/>
                    <a:pt x="8871" y="5787"/>
                  </a:cubicBezTo>
                  <a:cubicBezTo>
                    <a:pt x="8835" y="5846"/>
                    <a:pt x="8800" y="5906"/>
                    <a:pt x="8716" y="5941"/>
                  </a:cubicBezTo>
                  <a:cubicBezTo>
                    <a:pt x="8466" y="6061"/>
                    <a:pt x="8300" y="6322"/>
                    <a:pt x="8335" y="6608"/>
                  </a:cubicBezTo>
                  <a:cubicBezTo>
                    <a:pt x="8335" y="6680"/>
                    <a:pt x="8323" y="6739"/>
                    <a:pt x="8276" y="6799"/>
                  </a:cubicBezTo>
                  <a:cubicBezTo>
                    <a:pt x="8109" y="7037"/>
                    <a:pt x="8109" y="7346"/>
                    <a:pt x="8276" y="7573"/>
                  </a:cubicBezTo>
                  <a:cubicBezTo>
                    <a:pt x="8323" y="7632"/>
                    <a:pt x="8335" y="7704"/>
                    <a:pt x="8335" y="7763"/>
                  </a:cubicBezTo>
                  <a:cubicBezTo>
                    <a:pt x="8300" y="8049"/>
                    <a:pt x="8466" y="8323"/>
                    <a:pt x="8716" y="8442"/>
                  </a:cubicBezTo>
                  <a:cubicBezTo>
                    <a:pt x="8716" y="8442"/>
                    <a:pt x="8740" y="8442"/>
                    <a:pt x="8740" y="8454"/>
                  </a:cubicBezTo>
                  <a:lnTo>
                    <a:pt x="8633" y="8656"/>
                  </a:lnTo>
                  <a:lnTo>
                    <a:pt x="525" y="8656"/>
                  </a:lnTo>
                  <a:cubicBezTo>
                    <a:pt x="441" y="8656"/>
                    <a:pt x="370" y="8597"/>
                    <a:pt x="370" y="8513"/>
                  </a:cubicBezTo>
                  <a:lnTo>
                    <a:pt x="370" y="524"/>
                  </a:lnTo>
                  <a:cubicBezTo>
                    <a:pt x="370" y="441"/>
                    <a:pt x="430" y="369"/>
                    <a:pt x="525" y="369"/>
                  </a:cubicBezTo>
                  <a:close/>
                  <a:moveTo>
                    <a:pt x="10139" y="5638"/>
                  </a:moveTo>
                  <a:cubicBezTo>
                    <a:pt x="10199" y="5638"/>
                    <a:pt x="10258" y="5656"/>
                    <a:pt x="10312" y="5691"/>
                  </a:cubicBezTo>
                  <a:cubicBezTo>
                    <a:pt x="10420" y="5770"/>
                    <a:pt x="10553" y="5817"/>
                    <a:pt x="10684" y="5817"/>
                  </a:cubicBezTo>
                  <a:cubicBezTo>
                    <a:pt x="10711" y="5817"/>
                    <a:pt x="10738" y="5815"/>
                    <a:pt x="10764" y="5810"/>
                  </a:cubicBezTo>
                  <a:cubicBezTo>
                    <a:pt x="10773" y="5810"/>
                    <a:pt x="10782" y="5809"/>
                    <a:pt x="10790" y="5809"/>
                  </a:cubicBezTo>
                  <a:cubicBezTo>
                    <a:pt x="10900" y="5809"/>
                    <a:pt x="11007" y="5878"/>
                    <a:pt x="11062" y="5977"/>
                  </a:cubicBezTo>
                  <a:cubicBezTo>
                    <a:pt x="11133" y="6132"/>
                    <a:pt x="11229" y="6251"/>
                    <a:pt x="11383" y="6311"/>
                  </a:cubicBezTo>
                  <a:cubicBezTo>
                    <a:pt x="11502" y="6370"/>
                    <a:pt x="11562" y="6477"/>
                    <a:pt x="11550" y="6608"/>
                  </a:cubicBezTo>
                  <a:cubicBezTo>
                    <a:pt x="11526" y="6775"/>
                    <a:pt x="11574" y="6930"/>
                    <a:pt x="11669" y="7049"/>
                  </a:cubicBezTo>
                  <a:cubicBezTo>
                    <a:pt x="11741" y="7156"/>
                    <a:pt x="11741" y="7287"/>
                    <a:pt x="11669" y="7394"/>
                  </a:cubicBezTo>
                  <a:cubicBezTo>
                    <a:pt x="11574" y="7525"/>
                    <a:pt x="11538" y="7692"/>
                    <a:pt x="11550" y="7835"/>
                  </a:cubicBezTo>
                  <a:cubicBezTo>
                    <a:pt x="11562" y="7966"/>
                    <a:pt x="11490" y="8085"/>
                    <a:pt x="11383" y="8132"/>
                  </a:cubicBezTo>
                  <a:cubicBezTo>
                    <a:pt x="11288" y="8180"/>
                    <a:pt x="11217" y="8239"/>
                    <a:pt x="11157" y="8299"/>
                  </a:cubicBezTo>
                  <a:lnTo>
                    <a:pt x="11145" y="8323"/>
                  </a:lnTo>
                  <a:lnTo>
                    <a:pt x="11050" y="8454"/>
                  </a:lnTo>
                  <a:cubicBezTo>
                    <a:pt x="10995" y="8563"/>
                    <a:pt x="10911" y="8622"/>
                    <a:pt x="10787" y="8622"/>
                  </a:cubicBezTo>
                  <a:cubicBezTo>
                    <a:pt x="10776" y="8622"/>
                    <a:pt x="10764" y="8621"/>
                    <a:pt x="10752" y="8620"/>
                  </a:cubicBezTo>
                  <a:cubicBezTo>
                    <a:pt x="10726" y="8616"/>
                    <a:pt x="10699" y="8614"/>
                    <a:pt x="10672" y="8614"/>
                  </a:cubicBezTo>
                  <a:cubicBezTo>
                    <a:pt x="10542" y="8614"/>
                    <a:pt x="10410" y="8660"/>
                    <a:pt x="10312" y="8739"/>
                  </a:cubicBezTo>
                  <a:cubicBezTo>
                    <a:pt x="10252" y="8751"/>
                    <a:pt x="10205" y="8763"/>
                    <a:pt x="10169" y="8775"/>
                  </a:cubicBezTo>
                  <a:lnTo>
                    <a:pt x="10074" y="8775"/>
                  </a:lnTo>
                  <a:cubicBezTo>
                    <a:pt x="10026" y="8775"/>
                    <a:pt x="9978" y="8751"/>
                    <a:pt x="9955" y="8739"/>
                  </a:cubicBezTo>
                  <a:cubicBezTo>
                    <a:pt x="9836" y="8656"/>
                    <a:pt x="9705" y="8620"/>
                    <a:pt x="9562" y="8620"/>
                  </a:cubicBezTo>
                  <a:lnTo>
                    <a:pt x="9514" y="8620"/>
                  </a:lnTo>
                  <a:cubicBezTo>
                    <a:pt x="9504" y="8621"/>
                    <a:pt x="9495" y="8622"/>
                    <a:pt x="9486" y="8622"/>
                  </a:cubicBezTo>
                  <a:cubicBezTo>
                    <a:pt x="9366" y="8622"/>
                    <a:pt x="9261" y="8553"/>
                    <a:pt x="9216" y="8454"/>
                  </a:cubicBezTo>
                  <a:cubicBezTo>
                    <a:pt x="9181" y="8406"/>
                    <a:pt x="9157" y="8347"/>
                    <a:pt x="9121" y="8323"/>
                  </a:cubicBezTo>
                  <a:lnTo>
                    <a:pt x="9121" y="8299"/>
                  </a:lnTo>
                  <a:cubicBezTo>
                    <a:pt x="9062" y="8227"/>
                    <a:pt x="8990" y="8168"/>
                    <a:pt x="8895" y="8132"/>
                  </a:cubicBezTo>
                  <a:cubicBezTo>
                    <a:pt x="8776" y="8085"/>
                    <a:pt x="8716" y="7977"/>
                    <a:pt x="8728" y="7835"/>
                  </a:cubicBezTo>
                  <a:cubicBezTo>
                    <a:pt x="8752" y="7680"/>
                    <a:pt x="8704" y="7513"/>
                    <a:pt x="8609" y="7394"/>
                  </a:cubicBezTo>
                  <a:cubicBezTo>
                    <a:pt x="8538" y="7287"/>
                    <a:pt x="8538" y="7156"/>
                    <a:pt x="8609" y="7049"/>
                  </a:cubicBezTo>
                  <a:cubicBezTo>
                    <a:pt x="8704" y="6918"/>
                    <a:pt x="8752" y="6751"/>
                    <a:pt x="8728" y="6608"/>
                  </a:cubicBezTo>
                  <a:cubicBezTo>
                    <a:pt x="8716" y="6489"/>
                    <a:pt x="8788" y="6370"/>
                    <a:pt x="8895" y="6311"/>
                  </a:cubicBezTo>
                  <a:cubicBezTo>
                    <a:pt x="9050" y="6227"/>
                    <a:pt x="9169" y="6132"/>
                    <a:pt x="9228" y="5977"/>
                  </a:cubicBezTo>
                  <a:cubicBezTo>
                    <a:pt x="9283" y="5868"/>
                    <a:pt x="9387" y="5809"/>
                    <a:pt x="9496" y="5809"/>
                  </a:cubicBezTo>
                  <a:cubicBezTo>
                    <a:pt x="9506" y="5809"/>
                    <a:pt x="9516" y="5809"/>
                    <a:pt x="9526" y="5810"/>
                  </a:cubicBezTo>
                  <a:cubicBezTo>
                    <a:pt x="9552" y="5815"/>
                    <a:pt x="9579" y="5817"/>
                    <a:pt x="9606" y="5817"/>
                  </a:cubicBezTo>
                  <a:cubicBezTo>
                    <a:pt x="9737" y="5817"/>
                    <a:pt x="9868" y="5770"/>
                    <a:pt x="9966" y="5691"/>
                  </a:cubicBezTo>
                  <a:cubicBezTo>
                    <a:pt x="10020" y="5656"/>
                    <a:pt x="10080" y="5638"/>
                    <a:pt x="10139" y="5638"/>
                  </a:cubicBezTo>
                  <a:close/>
                  <a:moveTo>
                    <a:pt x="8990" y="8775"/>
                  </a:moveTo>
                  <a:cubicBezTo>
                    <a:pt x="9105" y="8910"/>
                    <a:pt x="9274" y="8982"/>
                    <a:pt x="9458" y="8982"/>
                  </a:cubicBezTo>
                  <a:cubicBezTo>
                    <a:pt x="9484" y="8982"/>
                    <a:pt x="9511" y="8981"/>
                    <a:pt x="9538" y="8978"/>
                  </a:cubicBezTo>
                  <a:cubicBezTo>
                    <a:pt x="9609" y="8978"/>
                    <a:pt x="9669" y="8989"/>
                    <a:pt x="9728" y="9037"/>
                  </a:cubicBezTo>
                  <a:cubicBezTo>
                    <a:pt x="9740" y="9049"/>
                    <a:pt x="9776" y="9061"/>
                    <a:pt x="9788" y="9061"/>
                  </a:cubicBezTo>
                  <a:lnTo>
                    <a:pt x="9383" y="9894"/>
                  </a:lnTo>
                  <a:lnTo>
                    <a:pt x="9193" y="9573"/>
                  </a:lnTo>
                  <a:cubicBezTo>
                    <a:pt x="9151" y="9500"/>
                    <a:pt x="9082" y="9463"/>
                    <a:pt x="9001" y="9463"/>
                  </a:cubicBezTo>
                  <a:cubicBezTo>
                    <a:pt x="8990" y="9463"/>
                    <a:pt x="8978" y="9464"/>
                    <a:pt x="8966" y="9466"/>
                  </a:cubicBezTo>
                  <a:lnTo>
                    <a:pt x="8633" y="9525"/>
                  </a:lnTo>
                  <a:lnTo>
                    <a:pt x="8990" y="8775"/>
                  </a:lnTo>
                  <a:close/>
                  <a:moveTo>
                    <a:pt x="11264" y="8775"/>
                  </a:moveTo>
                  <a:lnTo>
                    <a:pt x="11621" y="9525"/>
                  </a:lnTo>
                  <a:lnTo>
                    <a:pt x="11264" y="9466"/>
                  </a:lnTo>
                  <a:cubicBezTo>
                    <a:pt x="11254" y="9464"/>
                    <a:pt x="11243" y="9463"/>
                    <a:pt x="11233" y="9463"/>
                  </a:cubicBezTo>
                  <a:cubicBezTo>
                    <a:pt x="11158" y="9463"/>
                    <a:pt x="11080" y="9500"/>
                    <a:pt x="11038" y="9573"/>
                  </a:cubicBezTo>
                  <a:lnTo>
                    <a:pt x="10848" y="9894"/>
                  </a:lnTo>
                  <a:lnTo>
                    <a:pt x="10467" y="9061"/>
                  </a:lnTo>
                  <a:cubicBezTo>
                    <a:pt x="10478" y="9049"/>
                    <a:pt x="10502" y="9025"/>
                    <a:pt x="10514" y="9025"/>
                  </a:cubicBezTo>
                  <a:cubicBezTo>
                    <a:pt x="10574" y="8989"/>
                    <a:pt x="10657" y="8978"/>
                    <a:pt x="10717" y="8978"/>
                  </a:cubicBezTo>
                  <a:cubicBezTo>
                    <a:pt x="10731" y="8978"/>
                    <a:pt x="10746" y="8979"/>
                    <a:pt x="10760" y="8979"/>
                  </a:cubicBezTo>
                  <a:cubicBezTo>
                    <a:pt x="10946" y="8979"/>
                    <a:pt x="11121" y="8908"/>
                    <a:pt x="11264" y="877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8513"/>
                  </a:lnTo>
                  <a:cubicBezTo>
                    <a:pt x="1" y="8799"/>
                    <a:pt x="239" y="9037"/>
                    <a:pt x="525" y="9037"/>
                  </a:cubicBezTo>
                  <a:lnTo>
                    <a:pt x="8454" y="9037"/>
                  </a:lnTo>
                  <a:lnTo>
                    <a:pt x="8169" y="9632"/>
                  </a:lnTo>
                  <a:cubicBezTo>
                    <a:pt x="8145" y="9704"/>
                    <a:pt x="8145" y="9787"/>
                    <a:pt x="8204" y="9870"/>
                  </a:cubicBezTo>
                  <a:cubicBezTo>
                    <a:pt x="8234" y="9930"/>
                    <a:pt x="8306" y="9957"/>
                    <a:pt x="8370" y="9957"/>
                  </a:cubicBezTo>
                  <a:cubicBezTo>
                    <a:pt x="8383" y="9957"/>
                    <a:pt x="8395" y="9956"/>
                    <a:pt x="8407" y="9954"/>
                  </a:cubicBezTo>
                  <a:lnTo>
                    <a:pt x="8931" y="9870"/>
                  </a:lnTo>
                  <a:lnTo>
                    <a:pt x="9228" y="10347"/>
                  </a:lnTo>
                  <a:cubicBezTo>
                    <a:pt x="9276" y="10418"/>
                    <a:pt x="9347" y="10442"/>
                    <a:pt x="9419" y="10442"/>
                  </a:cubicBezTo>
                  <a:lnTo>
                    <a:pt x="9431" y="10442"/>
                  </a:lnTo>
                  <a:cubicBezTo>
                    <a:pt x="9526" y="10442"/>
                    <a:pt x="9585" y="10382"/>
                    <a:pt x="9633" y="10311"/>
                  </a:cubicBezTo>
                  <a:lnTo>
                    <a:pt x="10133" y="9251"/>
                  </a:lnTo>
                  <a:lnTo>
                    <a:pt x="10645" y="10311"/>
                  </a:lnTo>
                  <a:cubicBezTo>
                    <a:pt x="10669" y="10382"/>
                    <a:pt x="10740" y="10430"/>
                    <a:pt x="10836" y="10442"/>
                  </a:cubicBezTo>
                  <a:lnTo>
                    <a:pt x="10848" y="10442"/>
                  </a:lnTo>
                  <a:cubicBezTo>
                    <a:pt x="10919" y="10442"/>
                    <a:pt x="11002" y="10406"/>
                    <a:pt x="11038" y="10347"/>
                  </a:cubicBezTo>
                  <a:lnTo>
                    <a:pt x="11336" y="9870"/>
                  </a:lnTo>
                  <a:lnTo>
                    <a:pt x="11860" y="9954"/>
                  </a:lnTo>
                  <a:cubicBezTo>
                    <a:pt x="11875" y="9956"/>
                    <a:pt x="11890" y="9957"/>
                    <a:pt x="11904" y="9957"/>
                  </a:cubicBezTo>
                  <a:cubicBezTo>
                    <a:pt x="11977" y="9957"/>
                    <a:pt x="12034" y="9930"/>
                    <a:pt x="12074" y="9870"/>
                  </a:cubicBezTo>
                  <a:cubicBezTo>
                    <a:pt x="12110" y="9787"/>
                    <a:pt x="12133" y="9716"/>
                    <a:pt x="12098" y="9620"/>
                  </a:cubicBezTo>
                  <a:lnTo>
                    <a:pt x="11812" y="9025"/>
                  </a:lnTo>
                  <a:lnTo>
                    <a:pt x="12383" y="9025"/>
                  </a:lnTo>
                  <a:cubicBezTo>
                    <a:pt x="12669" y="9025"/>
                    <a:pt x="12907" y="8787"/>
                    <a:pt x="12907" y="8513"/>
                  </a:cubicBezTo>
                  <a:lnTo>
                    <a:pt x="12907" y="524"/>
                  </a:lnTo>
                  <a:cubicBezTo>
                    <a:pt x="12884" y="238"/>
                    <a:pt x="12645" y="0"/>
                    <a:pt x="12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2"/>
            <p:cNvSpPr/>
            <p:nvPr/>
          </p:nvSpPr>
          <p:spPr>
            <a:xfrm>
              <a:off x="1562519" y="2630640"/>
              <a:ext cx="74699" cy="74699"/>
            </a:xfrm>
            <a:custGeom>
              <a:rect b="b" l="l" r="r" t="t"/>
              <a:pathLst>
                <a:path extrusionOk="0" h="2347" w="2347">
                  <a:moveTo>
                    <a:pt x="1179" y="382"/>
                  </a:moveTo>
                  <a:cubicBezTo>
                    <a:pt x="1608" y="382"/>
                    <a:pt x="1965" y="739"/>
                    <a:pt x="1965" y="1180"/>
                  </a:cubicBezTo>
                  <a:cubicBezTo>
                    <a:pt x="1977" y="1608"/>
                    <a:pt x="1620" y="1965"/>
                    <a:pt x="1179" y="1965"/>
                  </a:cubicBezTo>
                  <a:cubicBezTo>
                    <a:pt x="739" y="1965"/>
                    <a:pt x="382" y="1608"/>
                    <a:pt x="382" y="1180"/>
                  </a:cubicBezTo>
                  <a:cubicBezTo>
                    <a:pt x="382" y="739"/>
                    <a:pt x="739" y="382"/>
                    <a:pt x="1179" y="382"/>
                  </a:cubicBezTo>
                  <a:close/>
                  <a:moveTo>
                    <a:pt x="1179" y="1"/>
                  </a:moveTo>
                  <a:cubicBezTo>
                    <a:pt x="536" y="1"/>
                    <a:pt x="1" y="525"/>
                    <a:pt x="1" y="1180"/>
                  </a:cubicBezTo>
                  <a:cubicBezTo>
                    <a:pt x="1" y="1811"/>
                    <a:pt x="525" y="2346"/>
                    <a:pt x="1179" y="2346"/>
                  </a:cubicBezTo>
                  <a:cubicBezTo>
                    <a:pt x="1834" y="2346"/>
                    <a:pt x="2346" y="1823"/>
                    <a:pt x="2346" y="1180"/>
                  </a:cubicBezTo>
                  <a:cubicBezTo>
                    <a:pt x="2346" y="525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1" name="Google Shape;1231;p42"/>
          <p:cNvGrpSpPr/>
          <p:nvPr/>
        </p:nvGrpSpPr>
        <p:grpSpPr>
          <a:xfrm>
            <a:off x="1315448" y="3648653"/>
            <a:ext cx="346379" cy="264518"/>
            <a:chOff x="5776798" y="3409778"/>
            <a:chExt cx="346379" cy="264518"/>
          </a:xfrm>
        </p:grpSpPr>
        <p:sp>
          <p:nvSpPr>
            <p:cNvPr id="1232" name="Google Shape;1232;p42"/>
            <p:cNvSpPr/>
            <p:nvPr/>
          </p:nvSpPr>
          <p:spPr>
            <a:xfrm>
              <a:off x="5890104" y="3642055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2"/>
            <p:cNvSpPr/>
            <p:nvPr/>
          </p:nvSpPr>
          <p:spPr>
            <a:xfrm>
              <a:off x="5998094" y="3642055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2"/>
            <p:cNvSpPr/>
            <p:nvPr/>
          </p:nvSpPr>
          <p:spPr>
            <a:xfrm>
              <a:off x="5814673" y="3528367"/>
              <a:ext cx="43222" cy="15564"/>
            </a:xfrm>
            <a:custGeom>
              <a:rect b="b" l="l" r="r" t="t"/>
              <a:pathLst>
                <a:path extrusionOk="0" h="489" w="1358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2"/>
            <p:cNvSpPr/>
            <p:nvPr/>
          </p:nvSpPr>
          <p:spPr>
            <a:xfrm>
              <a:off x="5797995" y="3631074"/>
              <a:ext cx="10662" cy="42458"/>
            </a:xfrm>
            <a:custGeom>
              <a:rect b="b" l="l" r="r" t="t"/>
              <a:pathLst>
                <a:path extrusionOk="0" h="1334" w="335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2"/>
            <p:cNvSpPr/>
            <p:nvPr/>
          </p:nvSpPr>
          <p:spPr>
            <a:xfrm>
              <a:off x="5776798" y="3409778"/>
              <a:ext cx="346379" cy="264136"/>
            </a:xfrm>
            <a:custGeom>
              <a:rect b="b" l="l" r="r" t="t"/>
              <a:pathLst>
                <a:path extrusionOk="0" h="8299" w="10883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2"/>
            <p:cNvSpPr/>
            <p:nvPr/>
          </p:nvSpPr>
          <p:spPr>
            <a:xfrm>
              <a:off x="6089408" y="3637503"/>
              <a:ext cx="10662" cy="36029"/>
            </a:xfrm>
            <a:custGeom>
              <a:rect b="b" l="l" r="r" t="t"/>
              <a:pathLst>
                <a:path extrusionOk="0" h="1132" w="335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3"/>
          <p:cNvSpPr/>
          <p:nvPr/>
        </p:nvSpPr>
        <p:spPr>
          <a:xfrm>
            <a:off x="1650325" y="1170775"/>
            <a:ext cx="5831100" cy="26823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43"/>
          <p:cNvSpPr txBox="1"/>
          <p:nvPr>
            <p:ph type="title"/>
          </p:nvPr>
        </p:nvSpPr>
        <p:spPr>
          <a:xfrm>
            <a:off x="1788450" y="1307100"/>
            <a:ext cx="5567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Leave your audience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with a final thought here!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1244" name="Google Shape;1244;p43"/>
          <p:cNvGrpSpPr/>
          <p:nvPr/>
        </p:nvGrpSpPr>
        <p:grpSpPr>
          <a:xfrm flipH="1" rot="10800000">
            <a:off x="5001377" y="1170781"/>
            <a:ext cx="196949" cy="198709"/>
            <a:chOff x="3088000" y="910713"/>
            <a:chExt cx="196949" cy="198709"/>
          </a:xfrm>
        </p:grpSpPr>
        <p:sp>
          <p:nvSpPr>
            <p:cNvPr id="1245" name="Google Shape;1245;p4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7" name="Google Shape;1247;p43"/>
          <p:cNvGrpSpPr/>
          <p:nvPr/>
        </p:nvGrpSpPr>
        <p:grpSpPr>
          <a:xfrm flipH="1" rot="10800000">
            <a:off x="3658379" y="1049951"/>
            <a:ext cx="150882" cy="152251"/>
            <a:chOff x="3088000" y="910713"/>
            <a:chExt cx="196949" cy="198709"/>
          </a:xfrm>
        </p:grpSpPr>
        <p:sp>
          <p:nvSpPr>
            <p:cNvPr id="1248" name="Google Shape;1248;p4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0" name="Google Shape;1250;p43"/>
          <p:cNvGrpSpPr/>
          <p:nvPr/>
        </p:nvGrpSpPr>
        <p:grpSpPr>
          <a:xfrm flipH="1" rot="10800000">
            <a:off x="1996165" y="3767343"/>
            <a:ext cx="248798" cy="251021"/>
            <a:chOff x="2935600" y="706002"/>
            <a:chExt cx="248798" cy="251021"/>
          </a:xfrm>
        </p:grpSpPr>
        <p:sp>
          <p:nvSpPr>
            <p:cNvPr id="1251" name="Google Shape;1251;p4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3" name="Google Shape;1253;p43"/>
          <p:cNvGrpSpPr/>
          <p:nvPr/>
        </p:nvGrpSpPr>
        <p:grpSpPr>
          <a:xfrm flipH="1" rot="10800000">
            <a:off x="6724140" y="3767356"/>
            <a:ext cx="196949" cy="198709"/>
            <a:chOff x="3088000" y="910713"/>
            <a:chExt cx="196949" cy="198709"/>
          </a:xfrm>
        </p:grpSpPr>
        <p:sp>
          <p:nvSpPr>
            <p:cNvPr id="1254" name="Google Shape;1254;p4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43"/>
          <p:cNvGrpSpPr/>
          <p:nvPr/>
        </p:nvGrpSpPr>
        <p:grpSpPr>
          <a:xfrm rot="10800000">
            <a:off x="4310889" y="1049943"/>
            <a:ext cx="248798" cy="251021"/>
            <a:chOff x="2935600" y="706002"/>
            <a:chExt cx="248798" cy="251021"/>
          </a:xfrm>
        </p:grpSpPr>
        <p:sp>
          <p:nvSpPr>
            <p:cNvPr id="1257" name="Google Shape;1257;p4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9" name="Google Shape;1259;p43"/>
          <p:cNvGrpSpPr/>
          <p:nvPr/>
        </p:nvGrpSpPr>
        <p:grpSpPr>
          <a:xfrm rot="10800000">
            <a:off x="7204677" y="3684151"/>
            <a:ext cx="150882" cy="152251"/>
            <a:chOff x="3088000" y="910713"/>
            <a:chExt cx="196949" cy="198709"/>
          </a:xfrm>
        </p:grpSpPr>
        <p:sp>
          <p:nvSpPr>
            <p:cNvPr id="1260" name="Google Shape;1260;p4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" name="Google Shape;955;p30"/>
          <p:cNvGrpSpPr/>
          <p:nvPr/>
        </p:nvGrpSpPr>
        <p:grpSpPr>
          <a:xfrm>
            <a:off x="934016" y="1884509"/>
            <a:ext cx="918963" cy="517372"/>
            <a:chOff x="3646879" y="4194969"/>
            <a:chExt cx="282558" cy="67588"/>
          </a:xfrm>
        </p:grpSpPr>
        <p:sp>
          <p:nvSpPr>
            <p:cNvPr id="956" name="Google Shape;956;p30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8" name="Google Shape;958;p30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9" name="Google Shape;959;p30"/>
          <p:cNvGrpSpPr/>
          <p:nvPr/>
        </p:nvGrpSpPr>
        <p:grpSpPr>
          <a:xfrm>
            <a:off x="4564641" y="1884509"/>
            <a:ext cx="918963" cy="517372"/>
            <a:chOff x="3646879" y="4194969"/>
            <a:chExt cx="282558" cy="67588"/>
          </a:xfrm>
        </p:grpSpPr>
        <p:sp>
          <p:nvSpPr>
            <p:cNvPr id="960" name="Google Shape;960;p30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2" name="Google Shape;962;p30"/>
          <p:cNvGrpSpPr/>
          <p:nvPr/>
        </p:nvGrpSpPr>
        <p:grpSpPr>
          <a:xfrm>
            <a:off x="4564641" y="3540572"/>
            <a:ext cx="918963" cy="517372"/>
            <a:chOff x="3646879" y="4194969"/>
            <a:chExt cx="282558" cy="67588"/>
          </a:xfrm>
        </p:grpSpPr>
        <p:sp>
          <p:nvSpPr>
            <p:cNvPr id="963" name="Google Shape;963;p30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5" name="Google Shape;965;p30"/>
          <p:cNvSpPr txBox="1"/>
          <p:nvPr>
            <p:ph idx="9" type="title"/>
          </p:nvPr>
        </p:nvSpPr>
        <p:spPr>
          <a:xfrm>
            <a:off x="1039350" y="1919400"/>
            <a:ext cx="708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966" name="Google Shape;966;p30"/>
          <p:cNvGrpSpPr/>
          <p:nvPr/>
        </p:nvGrpSpPr>
        <p:grpSpPr>
          <a:xfrm>
            <a:off x="934016" y="3540572"/>
            <a:ext cx="918963" cy="517372"/>
            <a:chOff x="3646879" y="4194969"/>
            <a:chExt cx="282558" cy="67588"/>
          </a:xfrm>
        </p:grpSpPr>
        <p:sp>
          <p:nvSpPr>
            <p:cNvPr id="967" name="Google Shape;967;p30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9" name="Google Shape;969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2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Table of </a:t>
            </a:r>
            <a:r>
              <a:rPr b="0" lang="en" sz="42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contents</a:t>
            </a:r>
            <a:endParaRPr b="0" sz="420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970" name="Google Shape;970;p30"/>
          <p:cNvSpPr txBox="1"/>
          <p:nvPr>
            <p:ph idx="6" type="subTitle"/>
          </p:nvPr>
        </p:nvSpPr>
        <p:spPr>
          <a:xfrm>
            <a:off x="1987450" y="4173075"/>
            <a:ext cx="2487300" cy="7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/>
              <a:t>What effect did your figures have on the lives of other people? Add some important photos or visuals.</a:t>
            </a:r>
            <a:endParaRPr sz="1050">
              <a:solidFill>
                <a:srgbClr val="666666"/>
              </a:solidFill>
            </a:endParaRPr>
          </a:p>
        </p:txBody>
      </p:sp>
      <p:sp>
        <p:nvSpPr>
          <p:cNvPr id="971" name="Google Shape;971;p30"/>
          <p:cNvSpPr txBox="1"/>
          <p:nvPr>
            <p:ph idx="3" type="title"/>
          </p:nvPr>
        </p:nvSpPr>
        <p:spPr>
          <a:xfrm>
            <a:off x="5618075" y="1790100"/>
            <a:ext cx="2353800" cy="7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Life Events and Contributions</a:t>
            </a:r>
            <a:endParaRPr/>
          </a:p>
        </p:txBody>
      </p:sp>
      <p:sp>
        <p:nvSpPr>
          <p:cNvPr id="972" name="Google Shape;972;p30"/>
          <p:cNvSpPr txBox="1"/>
          <p:nvPr>
            <p:ph idx="4" type="subTitle"/>
          </p:nvPr>
        </p:nvSpPr>
        <p:spPr>
          <a:xfrm>
            <a:off x="5618075" y="2519400"/>
            <a:ext cx="25401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/>
              <a:t>Talk about your figures’ early life: where they grew up, their family, and what they liked to do.</a:t>
            </a:r>
            <a:endParaRPr sz="1050"/>
          </a:p>
        </p:txBody>
      </p:sp>
      <p:sp>
        <p:nvSpPr>
          <p:cNvPr id="973" name="Google Shape;973;p30"/>
          <p:cNvSpPr txBox="1"/>
          <p:nvPr>
            <p:ph idx="5" type="title"/>
          </p:nvPr>
        </p:nvSpPr>
        <p:spPr>
          <a:xfrm>
            <a:off x="1987450" y="3465201"/>
            <a:ext cx="2352600" cy="7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on others &amp; Photos</a:t>
            </a:r>
            <a:endParaRPr/>
          </a:p>
        </p:txBody>
      </p:sp>
      <p:sp>
        <p:nvSpPr>
          <p:cNvPr id="974" name="Google Shape;974;p30"/>
          <p:cNvSpPr txBox="1"/>
          <p:nvPr>
            <p:ph idx="7" type="title"/>
          </p:nvPr>
        </p:nvSpPr>
        <p:spPr>
          <a:xfrm>
            <a:off x="5618075" y="3465123"/>
            <a:ext cx="2353800" cy="7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Thoughts &amp; Conclusion</a:t>
            </a:r>
            <a:endParaRPr/>
          </a:p>
        </p:txBody>
      </p:sp>
      <p:sp>
        <p:nvSpPr>
          <p:cNvPr id="975" name="Google Shape;975;p30"/>
          <p:cNvSpPr txBox="1"/>
          <p:nvPr>
            <p:ph idx="8" type="subTitle"/>
          </p:nvPr>
        </p:nvSpPr>
        <p:spPr>
          <a:xfrm>
            <a:off x="5618075" y="4173075"/>
            <a:ext cx="2487300" cy="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/>
              <a:t>How are these figures </a:t>
            </a:r>
            <a:r>
              <a:rPr lang="en" sz="1050"/>
              <a:t>geniuses</a:t>
            </a:r>
            <a:r>
              <a:rPr lang="en" sz="1050"/>
              <a:t>? How is your genius similar to these figures’ genius? Leave your audience with a final thought!</a:t>
            </a:r>
            <a:endParaRPr sz="1050"/>
          </a:p>
        </p:txBody>
      </p:sp>
      <p:sp>
        <p:nvSpPr>
          <p:cNvPr id="976" name="Google Shape;976;p30"/>
          <p:cNvSpPr txBox="1"/>
          <p:nvPr>
            <p:ph idx="13" type="title"/>
          </p:nvPr>
        </p:nvSpPr>
        <p:spPr>
          <a:xfrm>
            <a:off x="1039350" y="3575442"/>
            <a:ext cx="708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77" name="Google Shape;977;p30"/>
          <p:cNvSpPr txBox="1"/>
          <p:nvPr>
            <p:ph idx="14" type="title"/>
          </p:nvPr>
        </p:nvSpPr>
        <p:spPr>
          <a:xfrm>
            <a:off x="4669975" y="1919400"/>
            <a:ext cx="708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78" name="Google Shape;978;p30"/>
          <p:cNvSpPr txBox="1"/>
          <p:nvPr>
            <p:ph idx="15" type="title"/>
          </p:nvPr>
        </p:nvSpPr>
        <p:spPr>
          <a:xfrm>
            <a:off x="4669975" y="3575442"/>
            <a:ext cx="708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979" name="Google Shape;979;p30"/>
          <p:cNvGrpSpPr/>
          <p:nvPr/>
        </p:nvGrpSpPr>
        <p:grpSpPr>
          <a:xfrm rot="608544">
            <a:off x="5356169" y="425903"/>
            <a:ext cx="704166" cy="713364"/>
            <a:chOff x="7397738" y="423214"/>
            <a:chExt cx="704147" cy="713344"/>
          </a:xfrm>
        </p:grpSpPr>
        <p:sp>
          <p:nvSpPr>
            <p:cNvPr id="980" name="Google Shape;980;p30"/>
            <p:cNvSpPr/>
            <p:nvPr/>
          </p:nvSpPr>
          <p:spPr>
            <a:xfrm rot="-2084450">
              <a:off x="7499099" y="528064"/>
              <a:ext cx="501912" cy="511032"/>
            </a:xfrm>
            <a:custGeom>
              <a:rect b="b" l="l" r="r" t="t"/>
              <a:pathLst>
                <a:path extrusionOk="0" h="4427" w="4348">
                  <a:moveTo>
                    <a:pt x="2299" y="0"/>
                  </a:moveTo>
                  <a:lnTo>
                    <a:pt x="0" y="2646"/>
                  </a:lnTo>
                  <a:lnTo>
                    <a:pt x="2048" y="4426"/>
                  </a:lnTo>
                  <a:lnTo>
                    <a:pt x="4348" y="1781"/>
                  </a:lnTo>
                  <a:lnTo>
                    <a:pt x="3454" y="1004"/>
                  </a:lnTo>
                  <a:lnTo>
                    <a:pt x="3769" y="641"/>
                  </a:lnTo>
                  <a:lnTo>
                    <a:pt x="3508" y="414"/>
                  </a:lnTo>
                  <a:lnTo>
                    <a:pt x="3193" y="777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 rot="-2084450">
              <a:off x="7498579" y="520686"/>
              <a:ext cx="501912" cy="510916"/>
            </a:xfrm>
            <a:custGeom>
              <a:rect b="b" l="l" r="r" t="t"/>
              <a:pathLst>
                <a:path extrusionOk="0" h="4426" w="4348">
                  <a:moveTo>
                    <a:pt x="2300" y="0"/>
                  </a:moveTo>
                  <a:lnTo>
                    <a:pt x="0" y="2646"/>
                  </a:lnTo>
                  <a:lnTo>
                    <a:pt x="2049" y="4426"/>
                  </a:lnTo>
                  <a:lnTo>
                    <a:pt x="4348" y="1780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 rot="-2084450">
              <a:off x="7629912" y="739977"/>
              <a:ext cx="218981" cy="219558"/>
            </a:xfrm>
            <a:custGeom>
              <a:rect b="b" l="l" r="r" t="t"/>
              <a:pathLst>
                <a:path extrusionOk="0" h="1902" w="1897">
                  <a:moveTo>
                    <a:pt x="1416" y="0"/>
                  </a:moveTo>
                  <a:cubicBezTo>
                    <a:pt x="1319" y="0"/>
                    <a:pt x="1222" y="33"/>
                    <a:pt x="1142" y="97"/>
                  </a:cubicBezTo>
                  <a:cubicBezTo>
                    <a:pt x="978" y="230"/>
                    <a:pt x="934" y="461"/>
                    <a:pt x="1037" y="645"/>
                  </a:cubicBezTo>
                  <a:cubicBezTo>
                    <a:pt x="936" y="592"/>
                    <a:pt x="822" y="566"/>
                    <a:pt x="706" y="566"/>
                  </a:cubicBezTo>
                  <a:cubicBezTo>
                    <a:pt x="458" y="566"/>
                    <a:pt x="195" y="684"/>
                    <a:pt x="1" y="907"/>
                  </a:cubicBezTo>
                  <a:lnTo>
                    <a:pt x="1146" y="1901"/>
                  </a:lnTo>
                  <a:cubicBezTo>
                    <a:pt x="1430" y="1574"/>
                    <a:pt x="1469" y="1130"/>
                    <a:pt x="1260" y="840"/>
                  </a:cubicBezTo>
                  <a:lnTo>
                    <a:pt x="1260" y="840"/>
                  </a:lnTo>
                  <a:cubicBezTo>
                    <a:pt x="1311" y="860"/>
                    <a:pt x="1363" y="869"/>
                    <a:pt x="1415" y="869"/>
                  </a:cubicBezTo>
                  <a:cubicBezTo>
                    <a:pt x="1564" y="869"/>
                    <a:pt x="1707" y="793"/>
                    <a:pt x="1789" y="658"/>
                  </a:cubicBezTo>
                  <a:cubicBezTo>
                    <a:pt x="1897" y="477"/>
                    <a:pt x="1860" y="246"/>
                    <a:pt x="1701" y="107"/>
                  </a:cubicBezTo>
                  <a:cubicBezTo>
                    <a:pt x="1619" y="36"/>
                    <a:pt x="1518" y="0"/>
                    <a:pt x="1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 rot="-2084450">
              <a:off x="7619140" y="482976"/>
              <a:ext cx="295168" cy="273120"/>
            </a:xfrm>
            <a:custGeom>
              <a:rect b="b" l="l" r="r" t="t"/>
              <a:pathLst>
                <a:path extrusionOk="0" h="2366" w="2557">
                  <a:moveTo>
                    <a:pt x="509" y="0"/>
                  </a:moveTo>
                  <a:lnTo>
                    <a:pt x="1" y="585"/>
                  </a:lnTo>
                  <a:lnTo>
                    <a:pt x="2049" y="2365"/>
                  </a:lnTo>
                  <a:lnTo>
                    <a:pt x="2557" y="17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E93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 rot="-2084450">
              <a:off x="7667533" y="594586"/>
              <a:ext cx="45481" cy="36247"/>
            </a:xfrm>
            <a:custGeom>
              <a:rect b="b" l="l" r="r" t="t"/>
              <a:pathLst>
                <a:path extrusionOk="0" h="314" w="394">
                  <a:moveTo>
                    <a:pt x="236" y="129"/>
                  </a:moveTo>
                  <a:lnTo>
                    <a:pt x="265" y="154"/>
                  </a:lnTo>
                  <a:cubicBezTo>
                    <a:pt x="283" y="167"/>
                    <a:pt x="284" y="192"/>
                    <a:pt x="269" y="206"/>
                  </a:cubicBezTo>
                  <a:cubicBezTo>
                    <a:pt x="262" y="216"/>
                    <a:pt x="251" y="221"/>
                    <a:pt x="239" y="221"/>
                  </a:cubicBezTo>
                  <a:cubicBezTo>
                    <a:pt x="231" y="221"/>
                    <a:pt x="222" y="218"/>
                    <a:pt x="215" y="212"/>
                  </a:cubicBezTo>
                  <a:lnTo>
                    <a:pt x="187" y="186"/>
                  </a:lnTo>
                  <a:lnTo>
                    <a:pt x="236" y="129"/>
                  </a:lnTo>
                  <a:close/>
                  <a:moveTo>
                    <a:pt x="209" y="0"/>
                  </a:moveTo>
                  <a:lnTo>
                    <a:pt x="1" y="240"/>
                  </a:lnTo>
                  <a:lnTo>
                    <a:pt x="80" y="308"/>
                  </a:lnTo>
                  <a:lnTo>
                    <a:pt x="134" y="246"/>
                  </a:lnTo>
                  <a:lnTo>
                    <a:pt x="168" y="275"/>
                  </a:lnTo>
                  <a:cubicBezTo>
                    <a:pt x="197" y="301"/>
                    <a:pt x="228" y="314"/>
                    <a:pt x="257" y="314"/>
                  </a:cubicBezTo>
                  <a:cubicBezTo>
                    <a:pt x="289" y="314"/>
                    <a:pt x="319" y="299"/>
                    <a:pt x="345" y="269"/>
                  </a:cubicBezTo>
                  <a:cubicBezTo>
                    <a:pt x="393" y="214"/>
                    <a:pt x="383" y="152"/>
                    <a:pt x="322" y="98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 rot="-2084450">
              <a:off x="7707300" y="596878"/>
              <a:ext cx="46059" cy="50561"/>
            </a:xfrm>
            <a:custGeom>
              <a:rect b="b" l="l" r="r" t="t"/>
              <a:pathLst>
                <a:path extrusionOk="0" h="438" w="399">
                  <a:moveTo>
                    <a:pt x="235" y="130"/>
                  </a:moveTo>
                  <a:lnTo>
                    <a:pt x="272" y="161"/>
                  </a:lnTo>
                  <a:cubicBezTo>
                    <a:pt x="288" y="174"/>
                    <a:pt x="289" y="199"/>
                    <a:pt x="274" y="213"/>
                  </a:cubicBezTo>
                  <a:cubicBezTo>
                    <a:pt x="265" y="224"/>
                    <a:pt x="256" y="229"/>
                    <a:pt x="246" y="229"/>
                  </a:cubicBezTo>
                  <a:cubicBezTo>
                    <a:pt x="238" y="229"/>
                    <a:pt x="230" y="226"/>
                    <a:pt x="222" y="219"/>
                  </a:cubicBezTo>
                  <a:lnTo>
                    <a:pt x="185" y="187"/>
                  </a:lnTo>
                  <a:lnTo>
                    <a:pt x="235" y="130"/>
                  </a:lnTo>
                  <a:close/>
                  <a:moveTo>
                    <a:pt x="208" y="1"/>
                  </a:moveTo>
                  <a:lnTo>
                    <a:pt x="0" y="240"/>
                  </a:lnTo>
                  <a:lnTo>
                    <a:pt x="79" y="310"/>
                  </a:lnTo>
                  <a:lnTo>
                    <a:pt x="133" y="247"/>
                  </a:lnTo>
                  <a:lnTo>
                    <a:pt x="163" y="273"/>
                  </a:lnTo>
                  <a:lnTo>
                    <a:pt x="138" y="360"/>
                  </a:lnTo>
                  <a:lnTo>
                    <a:pt x="226" y="438"/>
                  </a:lnTo>
                  <a:lnTo>
                    <a:pt x="247" y="319"/>
                  </a:lnTo>
                  <a:cubicBezTo>
                    <a:pt x="252" y="320"/>
                    <a:pt x="258" y="321"/>
                    <a:pt x="263" y="321"/>
                  </a:cubicBezTo>
                  <a:cubicBezTo>
                    <a:pt x="295" y="321"/>
                    <a:pt x="325" y="306"/>
                    <a:pt x="351" y="276"/>
                  </a:cubicBezTo>
                  <a:cubicBezTo>
                    <a:pt x="399" y="222"/>
                    <a:pt x="389" y="158"/>
                    <a:pt x="324" y="102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 rot="-2084450">
              <a:off x="7744285" y="600854"/>
              <a:ext cx="47444" cy="48367"/>
            </a:xfrm>
            <a:custGeom>
              <a:rect b="b" l="l" r="r" t="t"/>
              <a:pathLst>
                <a:path extrusionOk="0" h="419" w="411">
                  <a:moveTo>
                    <a:pt x="208" y="1"/>
                  </a:moveTo>
                  <a:lnTo>
                    <a:pt x="0" y="240"/>
                  </a:lnTo>
                  <a:lnTo>
                    <a:pt x="205" y="419"/>
                  </a:lnTo>
                  <a:lnTo>
                    <a:pt x="258" y="358"/>
                  </a:lnTo>
                  <a:lnTo>
                    <a:pt x="131" y="249"/>
                  </a:lnTo>
                  <a:lnTo>
                    <a:pt x="157" y="219"/>
                  </a:lnTo>
                  <a:lnTo>
                    <a:pt x="269" y="316"/>
                  </a:lnTo>
                  <a:lnTo>
                    <a:pt x="322" y="256"/>
                  </a:lnTo>
                  <a:lnTo>
                    <a:pt x="209" y="159"/>
                  </a:lnTo>
                  <a:lnTo>
                    <a:pt x="235" y="129"/>
                  </a:lnTo>
                  <a:lnTo>
                    <a:pt x="358" y="237"/>
                  </a:lnTo>
                  <a:lnTo>
                    <a:pt x="411" y="176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 rot="-2084450">
              <a:off x="7782069" y="609719"/>
              <a:ext cx="43750" cy="38671"/>
            </a:xfrm>
            <a:custGeom>
              <a:rect b="b" l="l" r="r" t="t"/>
              <a:pathLst>
                <a:path extrusionOk="0" h="335" w="379">
                  <a:moveTo>
                    <a:pt x="200" y="0"/>
                  </a:moveTo>
                  <a:cubicBezTo>
                    <a:pt x="173" y="0"/>
                    <a:pt x="148" y="11"/>
                    <a:pt x="128" y="33"/>
                  </a:cubicBezTo>
                  <a:cubicBezTo>
                    <a:pt x="56" y="118"/>
                    <a:pt x="198" y="204"/>
                    <a:pt x="171" y="236"/>
                  </a:cubicBezTo>
                  <a:cubicBezTo>
                    <a:pt x="168" y="239"/>
                    <a:pt x="164" y="241"/>
                    <a:pt x="160" y="241"/>
                  </a:cubicBezTo>
                  <a:cubicBezTo>
                    <a:pt x="154" y="241"/>
                    <a:pt x="148" y="237"/>
                    <a:pt x="140" y="231"/>
                  </a:cubicBezTo>
                  <a:cubicBezTo>
                    <a:pt x="117" y="210"/>
                    <a:pt x="88" y="157"/>
                    <a:pt x="82" y="114"/>
                  </a:cubicBezTo>
                  <a:lnTo>
                    <a:pt x="1" y="149"/>
                  </a:lnTo>
                  <a:cubicBezTo>
                    <a:pt x="14" y="204"/>
                    <a:pt x="44" y="254"/>
                    <a:pt x="87" y="291"/>
                  </a:cubicBezTo>
                  <a:cubicBezTo>
                    <a:pt x="118" y="318"/>
                    <a:pt x="153" y="335"/>
                    <a:pt x="186" y="335"/>
                  </a:cubicBezTo>
                  <a:cubicBezTo>
                    <a:pt x="211" y="335"/>
                    <a:pt x="235" y="325"/>
                    <a:pt x="255" y="302"/>
                  </a:cubicBezTo>
                  <a:cubicBezTo>
                    <a:pt x="330" y="215"/>
                    <a:pt x="190" y="126"/>
                    <a:pt x="216" y="96"/>
                  </a:cubicBezTo>
                  <a:cubicBezTo>
                    <a:pt x="219" y="93"/>
                    <a:pt x="222" y="91"/>
                    <a:pt x="225" y="91"/>
                  </a:cubicBezTo>
                  <a:cubicBezTo>
                    <a:pt x="229" y="91"/>
                    <a:pt x="234" y="94"/>
                    <a:pt x="239" y="99"/>
                  </a:cubicBezTo>
                  <a:cubicBezTo>
                    <a:pt x="261" y="117"/>
                    <a:pt x="284" y="164"/>
                    <a:pt x="297" y="199"/>
                  </a:cubicBezTo>
                  <a:lnTo>
                    <a:pt x="379" y="163"/>
                  </a:lnTo>
                  <a:cubicBezTo>
                    <a:pt x="362" y="117"/>
                    <a:pt x="335" y="77"/>
                    <a:pt x="299" y="44"/>
                  </a:cubicBezTo>
                  <a:cubicBezTo>
                    <a:pt x="265" y="15"/>
                    <a:pt x="231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0"/>
            <p:cNvSpPr/>
            <p:nvPr/>
          </p:nvSpPr>
          <p:spPr>
            <a:xfrm rot="-2084450">
              <a:off x="7816666" y="613441"/>
              <a:ext cx="43635" cy="38671"/>
            </a:xfrm>
            <a:custGeom>
              <a:rect b="b" l="l" r="r" t="t"/>
              <a:pathLst>
                <a:path extrusionOk="0" h="335" w="378">
                  <a:moveTo>
                    <a:pt x="198" y="1"/>
                  </a:moveTo>
                  <a:cubicBezTo>
                    <a:pt x="171" y="1"/>
                    <a:pt x="147" y="11"/>
                    <a:pt x="128" y="33"/>
                  </a:cubicBezTo>
                  <a:cubicBezTo>
                    <a:pt x="54" y="118"/>
                    <a:pt x="196" y="205"/>
                    <a:pt x="169" y="236"/>
                  </a:cubicBezTo>
                  <a:cubicBezTo>
                    <a:pt x="166" y="239"/>
                    <a:pt x="163" y="241"/>
                    <a:pt x="159" y="241"/>
                  </a:cubicBezTo>
                  <a:cubicBezTo>
                    <a:pt x="153" y="241"/>
                    <a:pt x="147" y="237"/>
                    <a:pt x="140" y="232"/>
                  </a:cubicBezTo>
                  <a:cubicBezTo>
                    <a:pt x="115" y="210"/>
                    <a:pt x="88" y="157"/>
                    <a:pt x="81" y="115"/>
                  </a:cubicBezTo>
                  <a:lnTo>
                    <a:pt x="0" y="149"/>
                  </a:lnTo>
                  <a:cubicBezTo>
                    <a:pt x="13" y="205"/>
                    <a:pt x="43" y="254"/>
                    <a:pt x="87" y="291"/>
                  </a:cubicBezTo>
                  <a:cubicBezTo>
                    <a:pt x="117" y="318"/>
                    <a:pt x="152" y="335"/>
                    <a:pt x="185" y="335"/>
                  </a:cubicBezTo>
                  <a:cubicBezTo>
                    <a:pt x="210" y="335"/>
                    <a:pt x="234" y="325"/>
                    <a:pt x="254" y="302"/>
                  </a:cubicBezTo>
                  <a:cubicBezTo>
                    <a:pt x="329" y="215"/>
                    <a:pt x="189" y="127"/>
                    <a:pt x="215" y="96"/>
                  </a:cubicBezTo>
                  <a:cubicBezTo>
                    <a:pt x="217" y="93"/>
                    <a:pt x="220" y="92"/>
                    <a:pt x="223" y="92"/>
                  </a:cubicBezTo>
                  <a:cubicBezTo>
                    <a:pt x="228" y="92"/>
                    <a:pt x="233" y="95"/>
                    <a:pt x="238" y="99"/>
                  </a:cubicBezTo>
                  <a:cubicBezTo>
                    <a:pt x="259" y="117"/>
                    <a:pt x="283" y="164"/>
                    <a:pt x="296" y="199"/>
                  </a:cubicBezTo>
                  <a:lnTo>
                    <a:pt x="377" y="163"/>
                  </a:lnTo>
                  <a:cubicBezTo>
                    <a:pt x="362" y="118"/>
                    <a:pt x="335" y="77"/>
                    <a:pt x="298" y="44"/>
                  </a:cubicBezTo>
                  <a:cubicBezTo>
                    <a:pt x="265" y="16"/>
                    <a:pt x="230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0"/>
            <p:cNvSpPr/>
            <p:nvPr/>
          </p:nvSpPr>
          <p:spPr>
            <a:xfrm rot="-2084450">
              <a:off x="7735868" y="515010"/>
              <a:ext cx="75841" cy="78727"/>
            </a:xfrm>
            <a:custGeom>
              <a:rect b="b" l="l" r="r" t="t"/>
              <a:pathLst>
                <a:path extrusionOk="0" h="682" w="657">
                  <a:moveTo>
                    <a:pt x="395" y="1"/>
                  </a:moveTo>
                  <a:lnTo>
                    <a:pt x="1" y="455"/>
                  </a:lnTo>
                  <a:lnTo>
                    <a:pt x="262" y="681"/>
                  </a:lnTo>
                  <a:lnTo>
                    <a:pt x="656" y="227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0" name="Google Shape;990;p30"/>
          <p:cNvSpPr txBox="1"/>
          <p:nvPr>
            <p:ph idx="2" type="title"/>
          </p:nvPr>
        </p:nvSpPr>
        <p:spPr>
          <a:xfrm>
            <a:off x="1987450" y="1790100"/>
            <a:ext cx="2352600" cy="7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and Early Life</a:t>
            </a:r>
            <a:endParaRPr/>
          </a:p>
        </p:txBody>
      </p:sp>
      <p:sp>
        <p:nvSpPr>
          <p:cNvPr id="991" name="Google Shape;991;p30"/>
          <p:cNvSpPr txBox="1"/>
          <p:nvPr>
            <p:ph idx="1" type="subTitle"/>
          </p:nvPr>
        </p:nvSpPr>
        <p:spPr>
          <a:xfrm>
            <a:off x="1987450" y="2519400"/>
            <a:ext cx="2353800" cy="7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/>
              <a:t>Introduce yourselves, your important figures and talk about their early life.</a:t>
            </a:r>
            <a:endParaRPr sz="1050"/>
          </a:p>
        </p:txBody>
      </p:sp>
      <p:grpSp>
        <p:nvGrpSpPr>
          <p:cNvPr id="992" name="Google Shape;992;p30"/>
          <p:cNvGrpSpPr/>
          <p:nvPr/>
        </p:nvGrpSpPr>
        <p:grpSpPr>
          <a:xfrm rot="-744606">
            <a:off x="6146990" y="425916"/>
            <a:ext cx="704122" cy="713319"/>
            <a:chOff x="7397738" y="423214"/>
            <a:chExt cx="704147" cy="713344"/>
          </a:xfrm>
        </p:grpSpPr>
        <p:sp>
          <p:nvSpPr>
            <p:cNvPr id="993" name="Google Shape;993;p30"/>
            <p:cNvSpPr/>
            <p:nvPr/>
          </p:nvSpPr>
          <p:spPr>
            <a:xfrm rot="-2084450">
              <a:off x="7499099" y="528064"/>
              <a:ext cx="501912" cy="511032"/>
            </a:xfrm>
            <a:custGeom>
              <a:rect b="b" l="l" r="r" t="t"/>
              <a:pathLst>
                <a:path extrusionOk="0" h="4427" w="4348">
                  <a:moveTo>
                    <a:pt x="2299" y="0"/>
                  </a:moveTo>
                  <a:lnTo>
                    <a:pt x="0" y="2646"/>
                  </a:lnTo>
                  <a:lnTo>
                    <a:pt x="2048" y="4426"/>
                  </a:lnTo>
                  <a:lnTo>
                    <a:pt x="4348" y="1781"/>
                  </a:lnTo>
                  <a:lnTo>
                    <a:pt x="3454" y="1004"/>
                  </a:lnTo>
                  <a:lnTo>
                    <a:pt x="3769" y="641"/>
                  </a:lnTo>
                  <a:lnTo>
                    <a:pt x="3508" y="414"/>
                  </a:lnTo>
                  <a:lnTo>
                    <a:pt x="3193" y="777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 rot="-2084450">
              <a:off x="7498579" y="520686"/>
              <a:ext cx="501912" cy="510916"/>
            </a:xfrm>
            <a:custGeom>
              <a:rect b="b" l="l" r="r" t="t"/>
              <a:pathLst>
                <a:path extrusionOk="0" h="4426" w="4348">
                  <a:moveTo>
                    <a:pt x="2300" y="0"/>
                  </a:moveTo>
                  <a:lnTo>
                    <a:pt x="0" y="2646"/>
                  </a:lnTo>
                  <a:lnTo>
                    <a:pt x="2049" y="4426"/>
                  </a:lnTo>
                  <a:lnTo>
                    <a:pt x="4348" y="1780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0"/>
            <p:cNvSpPr/>
            <p:nvPr/>
          </p:nvSpPr>
          <p:spPr>
            <a:xfrm rot="-2084450">
              <a:off x="7629912" y="739977"/>
              <a:ext cx="218981" cy="219558"/>
            </a:xfrm>
            <a:custGeom>
              <a:rect b="b" l="l" r="r" t="t"/>
              <a:pathLst>
                <a:path extrusionOk="0" h="1902" w="1897">
                  <a:moveTo>
                    <a:pt x="1416" y="0"/>
                  </a:moveTo>
                  <a:cubicBezTo>
                    <a:pt x="1319" y="0"/>
                    <a:pt x="1222" y="33"/>
                    <a:pt x="1142" y="97"/>
                  </a:cubicBezTo>
                  <a:cubicBezTo>
                    <a:pt x="978" y="230"/>
                    <a:pt x="934" y="461"/>
                    <a:pt x="1037" y="645"/>
                  </a:cubicBezTo>
                  <a:cubicBezTo>
                    <a:pt x="936" y="592"/>
                    <a:pt x="822" y="566"/>
                    <a:pt x="706" y="566"/>
                  </a:cubicBezTo>
                  <a:cubicBezTo>
                    <a:pt x="458" y="566"/>
                    <a:pt x="195" y="684"/>
                    <a:pt x="1" y="907"/>
                  </a:cubicBezTo>
                  <a:lnTo>
                    <a:pt x="1146" y="1901"/>
                  </a:lnTo>
                  <a:cubicBezTo>
                    <a:pt x="1430" y="1574"/>
                    <a:pt x="1469" y="1130"/>
                    <a:pt x="1260" y="840"/>
                  </a:cubicBezTo>
                  <a:lnTo>
                    <a:pt x="1260" y="840"/>
                  </a:lnTo>
                  <a:cubicBezTo>
                    <a:pt x="1311" y="860"/>
                    <a:pt x="1363" y="869"/>
                    <a:pt x="1415" y="869"/>
                  </a:cubicBezTo>
                  <a:cubicBezTo>
                    <a:pt x="1564" y="869"/>
                    <a:pt x="1707" y="793"/>
                    <a:pt x="1789" y="658"/>
                  </a:cubicBezTo>
                  <a:cubicBezTo>
                    <a:pt x="1897" y="477"/>
                    <a:pt x="1860" y="246"/>
                    <a:pt x="1701" y="107"/>
                  </a:cubicBezTo>
                  <a:cubicBezTo>
                    <a:pt x="1619" y="36"/>
                    <a:pt x="1518" y="0"/>
                    <a:pt x="1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0"/>
            <p:cNvSpPr/>
            <p:nvPr/>
          </p:nvSpPr>
          <p:spPr>
            <a:xfrm rot="-2084450">
              <a:off x="7619140" y="482976"/>
              <a:ext cx="295168" cy="273120"/>
            </a:xfrm>
            <a:custGeom>
              <a:rect b="b" l="l" r="r" t="t"/>
              <a:pathLst>
                <a:path extrusionOk="0" h="2366" w="2557">
                  <a:moveTo>
                    <a:pt x="509" y="0"/>
                  </a:moveTo>
                  <a:lnTo>
                    <a:pt x="1" y="585"/>
                  </a:lnTo>
                  <a:lnTo>
                    <a:pt x="2049" y="2365"/>
                  </a:lnTo>
                  <a:lnTo>
                    <a:pt x="2557" y="17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 rot="-2084450">
              <a:off x="7667533" y="594586"/>
              <a:ext cx="45481" cy="36247"/>
            </a:xfrm>
            <a:custGeom>
              <a:rect b="b" l="l" r="r" t="t"/>
              <a:pathLst>
                <a:path extrusionOk="0" h="314" w="394">
                  <a:moveTo>
                    <a:pt x="236" y="129"/>
                  </a:moveTo>
                  <a:lnTo>
                    <a:pt x="265" y="154"/>
                  </a:lnTo>
                  <a:cubicBezTo>
                    <a:pt x="283" y="167"/>
                    <a:pt x="284" y="192"/>
                    <a:pt x="269" y="206"/>
                  </a:cubicBezTo>
                  <a:cubicBezTo>
                    <a:pt x="262" y="216"/>
                    <a:pt x="251" y="221"/>
                    <a:pt x="239" y="221"/>
                  </a:cubicBezTo>
                  <a:cubicBezTo>
                    <a:pt x="231" y="221"/>
                    <a:pt x="222" y="218"/>
                    <a:pt x="215" y="212"/>
                  </a:cubicBezTo>
                  <a:lnTo>
                    <a:pt x="187" y="186"/>
                  </a:lnTo>
                  <a:lnTo>
                    <a:pt x="236" y="129"/>
                  </a:lnTo>
                  <a:close/>
                  <a:moveTo>
                    <a:pt x="209" y="0"/>
                  </a:moveTo>
                  <a:lnTo>
                    <a:pt x="1" y="240"/>
                  </a:lnTo>
                  <a:lnTo>
                    <a:pt x="80" y="308"/>
                  </a:lnTo>
                  <a:lnTo>
                    <a:pt x="134" y="246"/>
                  </a:lnTo>
                  <a:lnTo>
                    <a:pt x="168" y="275"/>
                  </a:lnTo>
                  <a:cubicBezTo>
                    <a:pt x="197" y="301"/>
                    <a:pt x="228" y="314"/>
                    <a:pt x="257" y="314"/>
                  </a:cubicBezTo>
                  <a:cubicBezTo>
                    <a:pt x="289" y="314"/>
                    <a:pt x="319" y="299"/>
                    <a:pt x="345" y="269"/>
                  </a:cubicBezTo>
                  <a:cubicBezTo>
                    <a:pt x="393" y="214"/>
                    <a:pt x="383" y="152"/>
                    <a:pt x="322" y="98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0"/>
            <p:cNvSpPr/>
            <p:nvPr/>
          </p:nvSpPr>
          <p:spPr>
            <a:xfrm rot="-2084450">
              <a:off x="7707300" y="596878"/>
              <a:ext cx="46059" cy="50561"/>
            </a:xfrm>
            <a:custGeom>
              <a:rect b="b" l="l" r="r" t="t"/>
              <a:pathLst>
                <a:path extrusionOk="0" h="438" w="399">
                  <a:moveTo>
                    <a:pt x="235" y="130"/>
                  </a:moveTo>
                  <a:lnTo>
                    <a:pt x="272" y="161"/>
                  </a:lnTo>
                  <a:cubicBezTo>
                    <a:pt x="288" y="174"/>
                    <a:pt x="289" y="199"/>
                    <a:pt x="274" y="213"/>
                  </a:cubicBezTo>
                  <a:cubicBezTo>
                    <a:pt x="265" y="224"/>
                    <a:pt x="256" y="229"/>
                    <a:pt x="246" y="229"/>
                  </a:cubicBezTo>
                  <a:cubicBezTo>
                    <a:pt x="238" y="229"/>
                    <a:pt x="230" y="226"/>
                    <a:pt x="222" y="219"/>
                  </a:cubicBezTo>
                  <a:lnTo>
                    <a:pt x="185" y="187"/>
                  </a:lnTo>
                  <a:lnTo>
                    <a:pt x="235" y="130"/>
                  </a:lnTo>
                  <a:close/>
                  <a:moveTo>
                    <a:pt x="208" y="1"/>
                  </a:moveTo>
                  <a:lnTo>
                    <a:pt x="0" y="240"/>
                  </a:lnTo>
                  <a:lnTo>
                    <a:pt x="79" y="310"/>
                  </a:lnTo>
                  <a:lnTo>
                    <a:pt x="133" y="247"/>
                  </a:lnTo>
                  <a:lnTo>
                    <a:pt x="163" y="273"/>
                  </a:lnTo>
                  <a:lnTo>
                    <a:pt x="138" y="360"/>
                  </a:lnTo>
                  <a:lnTo>
                    <a:pt x="226" y="438"/>
                  </a:lnTo>
                  <a:lnTo>
                    <a:pt x="247" y="319"/>
                  </a:lnTo>
                  <a:cubicBezTo>
                    <a:pt x="252" y="320"/>
                    <a:pt x="258" y="321"/>
                    <a:pt x="263" y="321"/>
                  </a:cubicBezTo>
                  <a:cubicBezTo>
                    <a:pt x="295" y="321"/>
                    <a:pt x="325" y="306"/>
                    <a:pt x="351" y="276"/>
                  </a:cubicBezTo>
                  <a:cubicBezTo>
                    <a:pt x="399" y="222"/>
                    <a:pt x="389" y="158"/>
                    <a:pt x="324" y="102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0"/>
            <p:cNvSpPr/>
            <p:nvPr/>
          </p:nvSpPr>
          <p:spPr>
            <a:xfrm rot="-2084450">
              <a:off x="7744285" y="600854"/>
              <a:ext cx="47444" cy="48367"/>
            </a:xfrm>
            <a:custGeom>
              <a:rect b="b" l="l" r="r" t="t"/>
              <a:pathLst>
                <a:path extrusionOk="0" h="419" w="411">
                  <a:moveTo>
                    <a:pt x="208" y="1"/>
                  </a:moveTo>
                  <a:lnTo>
                    <a:pt x="0" y="240"/>
                  </a:lnTo>
                  <a:lnTo>
                    <a:pt x="205" y="419"/>
                  </a:lnTo>
                  <a:lnTo>
                    <a:pt x="258" y="358"/>
                  </a:lnTo>
                  <a:lnTo>
                    <a:pt x="131" y="249"/>
                  </a:lnTo>
                  <a:lnTo>
                    <a:pt x="157" y="219"/>
                  </a:lnTo>
                  <a:lnTo>
                    <a:pt x="269" y="316"/>
                  </a:lnTo>
                  <a:lnTo>
                    <a:pt x="322" y="256"/>
                  </a:lnTo>
                  <a:lnTo>
                    <a:pt x="209" y="159"/>
                  </a:lnTo>
                  <a:lnTo>
                    <a:pt x="235" y="129"/>
                  </a:lnTo>
                  <a:lnTo>
                    <a:pt x="358" y="237"/>
                  </a:lnTo>
                  <a:lnTo>
                    <a:pt x="411" y="176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0"/>
            <p:cNvSpPr/>
            <p:nvPr/>
          </p:nvSpPr>
          <p:spPr>
            <a:xfrm rot="-2084450">
              <a:off x="7782069" y="609719"/>
              <a:ext cx="43750" cy="38671"/>
            </a:xfrm>
            <a:custGeom>
              <a:rect b="b" l="l" r="r" t="t"/>
              <a:pathLst>
                <a:path extrusionOk="0" h="335" w="379">
                  <a:moveTo>
                    <a:pt x="200" y="0"/>
                  </a:moveTo>
                  <a:cubicBezTo>
                    <a:pt x="173" y="0"/>
                    <a:pt x="148" y="11"/>
                    <a:pt x="128" y="33"/>
                  </a:cubicBezTo>
                  <a:cubicBezTo>
                    <a:pt x="56" y="118"/>
                    <a:pt x="198" y="204"/>
                    <a:pt x="171" y="236"/>
                  </a:cubicBezTo>
                  <a:cubicBezTo>
                    <a:pt x="168" y="239"/>
                    <a:pt x="164" y="241"/>
                    <a:pt x="160" y="241"/>
                  </a:cubicBezTo>
                  <a:cubicBezTo>
                    <a:pt x="154" y="241"/>
                    <a:pt x="148" y="237"/>
                    <a:pt x="140" y="231"/>
                  </a:cubicBezTo>
                  <a:cubicBezTo>
                    <a:pt x="117" y="210"/>
                    <a:pt x="88" y="157"/>
                    <a:pt x="82" y="114"/>
                  </a:cubicBezTo>
                  <a:lnTo>
                    <a:pt x="1" y="149"/>
                  </a:lnTo>
                  <a:cubicBezTo>
                    <a:pt x="14" y="204"/>
                    <a:pt x="44" y="254"/>
                    <a:pt x="87" y="291"/>
                  </a:cubicBezTo>
                  <a:cubicBezTo>
                    <a:pt x="118" y="318"/>
                    <a:pt x="153" y="335"/>
                    <a:pt x="186" y="335"/>
                  </a:cubicBezTo>
                  <a:cubicBezTo>
                    <a:pt x="211" y="335"/>
                    <a:pt x="235" y="325"/>
                    <a:pt x="255" y="302"/>
                  </a:cubicBezTo>
                  <a:cubicBezTo>
                    <a:pt x="330" y="215"/>
                    <a:pt x="190" y="126"/>
                    <a:pt x="216" y="96"/>
                  </a:cubicBezTo>
                  <a:cubicBezTo>
                    <a:pt x="219" y="93"/>
                    <a:pt x="222" y="91"/>
                    <a:pt x="225" y="91"/>
                  </a:cubicBezTo>
                  <a:cubicBezTo>
                    <a:pt x="229" y="91"/>
                    <a:pt x="234" y="94"/>
                    <a:pt x="239" y="99"/>
                  </a:cubicBezTo>
                  <a:cubicBezTo>
                    <a:pt x="261" y="117"/>
                    <a:pt x="284" y="164"/>
                    <a:pt x="297" y="199"/>
                  </a:cubicBezTo>
                  <a:lnTo>
                    <a:pt x="379" y="163"/>
                  </a:lnTo>
                  <a:cubicBezTo>
                    <a:pt x="362" y="117"/>
                    <a:pt x="335" y="77"/>
                    <a:pt x="299" y="44"/>
                  </a:cubicBezTo>
                  <a:cubicBezTo>
                    <a:pt x="265" y="15"/>
                    <a:pt x="231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 rot="-2084450">
              <a:off x="7816666" y="613441"/>
              <a:ext cx="43635" cy="38671"/>
            </a:xfrm>
            <a:custGeom>
              <a:rect b="b" l="l" r="r" t="t"/>
              <a:pathLst>
                <a:path extrusionOk="0" h="335" w="378">
                  <a:moveTo>
                    <a:pt x="198" y="1"/>
                  </a:moveTo>
                  <a:cubicBezTo>
                    <a:pt x="171" y="1"/>
                    <a:pt x="147" y="11"/>
                    <a:pt x="128" y="33"/>
                  </a:cubicBezTo>
                  <a:cubicBezTo>
                    <a:pt x="54" y="118"/>
                    <a:pt x="196" y="205"/>
                    <a:pt x="169" y="236"/>
                  </a:cubicBezTo>
                  <a:cubicBezTo>
                    <a:pt x="166" y="239"/>
                    <a:pt x="163" y="241"/>
                    <a:pt x="159" y="241"/>
                  </a:cubicBezTo>
                  <a:cubicBezTo>
                    <a:pt x="153" y="241"/>
                    <a:pt x="147" y="237"/>
                    <a:pt x="140" y="232"/>
                  </a:cubicBezTo>
                  <a:cubicBezTo>
                    <a:pt x="115" y="210"/>
                    <a:pt x="88" y="157"/>
                    <a:pt x="81" y="115"/>
                  </a:cubicBezTo>
                  <a:lnTo>
                    <a:pt x="0" y="149"/>
                  </a:lnTo>
                  <a:cubicBezTo>
                    <a:pt x="13" y="205"/>
                    <a:pt x="43" y="254"/>
                    <a:pt x="87" y="291"/>
                  </a:cubicBezTo>
                  <a:cubicBezTo>
                    <a:pt x="117" y="318"/>
                    <a:pt x="152" y="335"/>
                    <a:pt x="185" y="335"/>
                  </a:cubicBezTo>
                  <a:cubicBezTo>
                    <a:pt x="210" y="335"/>
                    <a:pt x="234" y="325"/>
                    <a:pt x="254" y="302"/>
                  </a:cubicBezTo>
                  <a:cubicBezTo>
                    <a:pt x="329" y="215"/>
                    <a:pt x="189" y="127"/>
                    <a:pt x="215" y="96"/>
                  </a:cubicBezTo>
                  <a:cubicBezTo>
                    <a:pt x="217" y="93"/>
                    <a:pt x="220" y="92"/>
                    <a:pt x="223" y="92"/>
                  </a:cubicBezTo>
                  <a:cubicBezTo>
                    <a:pt x="228" y="92"/>
                    <a:pt x="233" y="95"/>
                    <a:pt x="238" y="99"/>
                  </a:cubicBezTo>
                  <a:cubicBezTo>
                    <a:pt x="259" y="117"/>
                    <a:pt x="283" y="164"/>
                    <a:pt x="296" y="199"/>
                  </a:cubicBezTo>
                  <a:lnTo>
                    <a:pt x="377" y="163"/>
                  </a:lnTo>
                  <a:cubicBezTo>
                    <a:pt x="362" y="118"/>
                    <a:pt x="335" y="77"/>
                    <a:pt x="298" y="44"/>
                  </a:cubicBezTo>
                  <a:cubicBezTo>
                    <a:pt x="265" y="16"/>
                    <a:pt x="230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0"/>
            <p:cNvSpPr/>
            <p:nvPr/>
          </p:nvSpPr>
          <p:spPr>
            <a:xfrm rot="-2084450">
              <a:off x="7735868" y="515010"/>
              <a:ext cx="75841" cy="78727"/>
            </a:xfrm>
            <a:custGeom>
              <a:rect b="b" l="l" r="r" t="t"/>
              <a:pathLst>
                <a:path extrusionOk="0" h="682" w="657">
                  <a:moveTo>
                    <a:pt x="395" y="1"/>
                  </a:moveTo>
                  <a:lnTo>
                    <a:pt x="1" y="455"/>
                  </a:lnTo>
                  <a:lnTo>
                    <a:pt x="262" y="681"/>
                  </a:lnTo>
                  <a:lnTo>
                    <a:pt x="656" y="227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3" name="Google Shape;1003;p30"/>
          <p:cNvGrpSpPr/>
          <p:nvPr/>
        </p:nvGrpSpPr>
        <p:grpSpPr>
          <a:xfrm flipH="1">
            <a:off x="8306366" y="319402"/>
            <a:ext cx="248798" cy="251021"/>
            <a:chOff x="2935600" y="706002"/>
            <a:chExt cx="248798" cy="251021"/>
          </a:xfrm>
        </p:grpSpPr>
        <p:sp>
          <p:nvSpPr>
            <p:cNvPr id="1004" name="Google Shape;1004;p30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6" name="Google Shape;1006;p30"/>
          <p:cNvGrpSpPr/>
          <p:nvPr/>
        </p:nvGrpSpPr>
        <p:grpSpPr>
          <a:xfrm flipH="1">
            <a:off x="7774915" y="345551"/>
            <a:ext cx="196949" cy="198709"/>
            <a:chOff x="3088000" y="910713"/>
            <a:chExt cx="196949" cy="198709"/>
          </a:xfrm>
        </p:grpSpPr>
        <p:sp>
          <p:nvSpPr>
            <p:cNvPr id="1007" name="Google Shape;1007;p3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9" name="Google Shape;1009;p30"/>
          <p:cNvGrpSpPr/>
          <p:nvPr/>
        </p:nvGrpSpPr>
        <p:grpSpPr>
          <a:xfrm flipH="1">
            <a:off x="8569429" y="865477"/>
            <a:ext cx="150882" cy="152251"/>
            <a:chOff x="3088000" y="910713"/>
            <a:chExt cx="196949" cy="198709"/>
          </a:xfrm>
        </p:grpSpPr>
        <p:sp>
          <p:nvSpPr>
            <p:cNvPr id="1010" name="Google Shape;1010;p3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017" name="Google Shape;1017;p31"/>
          <p:cNvSpPr txBox="1"/>
          <p:nvPr>
            <p:ph idx="1" type="body"/>
          </p:nvPr>
        </p:nvSpPr>
        <p:spPr>
          <a:xfrm>
            <a:off x="720000" y="1376351"/>
            <a:ext cx="77040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Life</a:t>
            </a:r>
            <a:endParaRPr/>
          </a:p>
        </p:txBody>
      </p:sp>
      <p:sp>
        <p:nvSpPr>
          <p:cNvPr id="1023" name="Google Shape;1023;p32"/>
          <p:cNvSpPr txBox="1"/>
          <p:nvPr>
            <p:ph idx="1" type="subTitle"/>
          </p:nvPr>
        </p:nvSpPr>
        <p:spPr>
          <a:xfrm>
            <a:off x="4786496" y="1871587"/>
            <a:ext cx="3474600" cy="27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32"/>
          <p:cNvSpPr txBox="1"/>
          <p:nvPr>
            <p:ph idx="2" type="subTitle"/>
          </p:nvPr>
        </p:nvSpPr>
        <p:spPr>
          <a:xfrm>
            <a:off x="882904" y="1871137"/>
            <a:ext cx="3474600" cy="27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32"/>
          <p:cNvSpPr txBox="1"/>
          <p:nvPr>
            <p:ph idx="3" type="subTitle"/>
          </p:nvPr>
        </p:nvSpPr>
        <p:spPr>
          <a:xfrm>
            <a:off x="4786496" y="1563113"/>
            <a:ext cx="3474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Figure</a:t>
            </a:r>
            <a:endParaRPr/>
          </a:p>
        </p:txBody>
      </p:sp>
      <p:sp>
        <p:nvSpPr>
          <p:cNvPr id="1026" name="Google Shape;1026;p32"/>
          <p:cNvSpPr txBox="1"/>
          <p:nvPr>
            <p:ph idx="4" type="subTitle"/>
          </p:nvPr>
        </p:nvSpPr>
        <p:spPr>
          <a:xfrm>
            <a:off x="882904" y="1563113"/>
            <a:ext cx="3474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Figure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33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Life Events - Historical Figure</a:t>
            </a:r>
            <a:endParaRPr/>
          </a:p>
        </p:txBody>
      </p:sp>
      <p:sp>
        <p:nvSpPr>
          <p:cNvPr id="1032" name="Google Shape;1032;p33"/>
          <p:cNvSpPr txBox="1"/>
          <p:nvPr>
            <p:ph idx="1" type="subTitle"/>
          </p:nvPr>
        </p:nvSpPr>
        <p:spPr>
          <a:xfrm>
            <a:off x="948600" y="1541950"/>
            <a:ext cx="4294800" cy="23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major life events in this box.</a:t>
            </a:r>
            <a:endParaRPr/>
          </a:p>
        </p:txBody>
      </p:sp>
      <p:pic>
        <p:nvPicPr>
          <p:cNvPr id="1033" name="Google Shape;103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325" y="1467750"/>
            <a:ext cx="3595800" cy="26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34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Life Events - Current Figure</a:t>
            </a:r>
            <a:endParaRPr/>
          </a:p>
        </p:txBody>
      </p:sp>
      <p:sp>
        <p:nvSpPr>
          <p:cNvPr id="1039" name="Google Shape;1039;p34"/>
          <p:cNvSpPr txBox="1"/>
          <p:nvPr>
            <p:ph idx="1" type="subTitle"/>
          </p:nvPr>
        </p:nvSpPr>
        <p:spPr>
          <a:xfrm>
            <a:off x="948600" y="1541950"/>
            <a:ext cx="4294800" cy="23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major life events in this box.</a:t>
            </a:r>
            <a:endParaRPr/>
          </a:p>
        </p:txBody>
      </p:sp>
      <p:pic>
        <p:nvPicPr>
          <p:cNvPr id="1040" name="Google Shape;10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325" y="1467750"/>
            <a:ext cx="3595800" cy="26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Contributions</a:t>
            </a:r>
            <a:endParaRPr/>
          </a:p>
        </p:txBody>
      </p:sp>
      <p:sp>
        <p:nvSpPr>
          <p:cNvPr id="1046" name="Google Shape;1046;p35"/>
          <p:cNvSpPr txBox="1"/>
          <p:nvPr>
            <p:ph idx="1" type="subTitle"/>
          </p:nvPr>
        </p:nvSpPr>
        <p:spPr>
          <a:xfrm>
            <a:off x="4786496" y="1871587"/>
            <a:ext cx="3474600" cy="27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35"/>
          <p:cNvSpPr txBox="1"/>
          <p:nvPr>
            <p:ph idx="2" type="subTitle"/>
          </p:nvPr>
        </p:nvSpPr>
        <p:spPr>
          <a:xfrm>
            <a:off x="882904" y="1871137"/>
            <a:ext cx="3474600" cy="27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35"/>
          <p:cNvSpPr txBox="1"/>
          <p:nvPr>
            <p:ph idx="3" type="subTitle"/>
          </p:nvPr>
        </p:nvSpPr>
        <p:spPr>
          <a:xfrm>
            <a:off x="4786496" y="1563113"/>
            <a:ext cx="3474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Figure</a:t>
            </a:r>
            <a:endParaRPr/>
          </a:p>
        </p:txBody>
      </p:sp>
      <p:sp>
        <p:nvSpPr>
          <p:cNvPr id="1049" name="Google Shape;1049;p35"/>
          <p:cNvSpPr txBox="1"/>
          <p:nvPr>
            <p:ph idx="4" type="subTitle"/>
          </p:nvPr>
        </p:nvSpPr>
        <p:spPr>
          <a:xfrm>
            <a:off x="882904" y="1563113"/>
            <a:ext cx="3474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Figure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on Others - </a:t>
            </a:r>
            <a:r>
              <a:rPr lang="en">
                <a:solidFill>
                  <a:schemeClr val="accent3"/>
                </a:solidFill>
              </a:rPr>
              <a:t> Historical figure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55" name="Google Shape;1055;p36"/>
          <p:cNvSpPr txBox="1"/>
          <p:nvPr>
            <p:ph idx="2" type="title"/>
          </p:nvPr>
        </p:nvSpPr>
        <p:spPr>
          <a:xfrm>
            <a:off x="937626" y="221804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</a:t>
            </a:r>
            <a:endParaRPr/>
          </a:p>
        </p:txBody>
      </p:sp>
      <p:sp>
        <p:nvSpPr>
          <p:cNvPr id="1056" name="Google Shape;1056;p36"/>
          <p:cNvSpPr txBox="1"/>
          <p:nvPr>
            <p:ph idx="1" type="subTitle"/>
          </p:nvPr>
        </p:nvSpPr>
        <p:spPr>
          <a:xfrm>
            <a:off x="937625" y="2664450"/>
            <a:ext cx="2175300" cy="23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this figure impact his/her community?</a:t>
            </a:r>
            <a:endParaRPr/>
          </a:p>
        </p:txBody>
      </p:sp>
      <p:sp>
        <p:nvSpPr>
          <p:cNvPr id="1057" name="Google Shape;1057;p36"/>
          <p:cNvSpPr txBox="1"/>
          <p:nvPr>
            <p:ph idx="3" type="title"/>
          </p:nvPr>
        </p:nvSpPr>
        <p:spPr>
          <a:xfrm>
            <a:off x="3484345" y="221804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</a:t>
            </a:r>
            <a:endParaRPr/>
          </a:p>
        </p:txBody>
      </p:sp>
      <p:sp>
        <p:nvSpPr>
          <p:cNvPr id="1058" name="Google Shape;1058;p36"/>
          <p:cNvSpPr txBox="1"/>
          <p:nvPr>
            <p:ph idx="4" type="subTitle"/>
          </p:nvPr>
        </p:nvSpPr>
        <p:spPr>
          <a:xfrm>
            <a:off x="3484350" y="2664500"/>
            <a:ext cx="2175300" cy="23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this figure impact the field of education?</a:t>
            </a:r>
            <a:endParaRPr/>
          </a:p>
        </p:txBody>
      </p:sp>
      <p:sp>
        <p:nvSpPr>
          <p:cNvPr id="1059" name="Google Shape;1059;p36"/>
          <p:cNvSpPr txBox="1"/>
          <p:nvPr>
            <p:ph idx="5" type="title"/>
          </p:nvPr>
        </p:nvSpPr>
        <p:spPr>
          <a:xfrm>
            <a:off x="5965971" y="221804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Society</a:t>
            </a:r>
            <a:endParaRPr/>
          </a:p>
        </p:txBody>
      </p:sp>
      <p:sp>
        <p:nvSpPr>
          <p:cNvPr id="1060" name="Google Shape;1060;p36"/>
          <p:cNvSpPr txBox="1"/>
          <p:nvPr>
            <p:ph idx="6" type="subTitle"/>
          </p:nvPr>
        </p:nvSpPr>
        <p:spPr>
          <a:xfrm>
            <a:off x="6031075" y="2664450"/>
            <a:ext cx="2175300" cy="23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this figure impact our society?</a:t>
            </a:r>
            <a:endParaRPr/>
          </a:p>
        </p:txBody>
      </p:sp>
      <p:grpSp>
        <p:nvGrpSpPr>
          <p:cNvPr id="1061" name="Google Shape;1061;p36"/>
          <p:cNvGrpSpPr/>
          <p:nvPr/>
        </p:nvGrpSpPr>
        <p:grpSpPr>
          <a:xfrm>
            <a:off x="1565791" y="1582422"/>
            <a:ext cx="918963" cy="517372"/>
            <a:chOff x="3646879" y="4194969"/>
            <a:chExt cx="282558" cy="67588"/>
          </a:xfrm>
        </p:grpSpPr>
        <p:sp>
          <p:nvSpPr>
            <p:cNvPr id="1062" name="Google Shape;1062;p36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36"/>
          <p:cNvGrpSpPr/>
          <p:nvPr/>
        </p:nvGrpSpPr>
        <p:grpSpPr>
          <a:xfrm>
            <a:off x="4079966" y="1582422"/>
            <a:ext cx="918963" cy="517372"/>
            <a:chOff x="3646879" y="4194969"/>
            <a:chExt cx="282558" cy="67588"/>
          </a:xfrm>
        </p:grpSpPr>
        <p:sp>
          <p:nvSpPr>
            <p:cNvPr id="1065" name="Google Shape;1065;p36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7" name="Google Shape;1067;p36"/>
          <p:cNvGrpSpPr/>
          <p:nvPr/>
        </p:nvGrpSpPr>
        <p:grpSpPr>
          <a:xfrm>
            <a:off x="6594141" y="1598059"/>
            <a:ext cx="918963" cy="517372"/>
            <a:chOff x="3646879" y="4194969"/>
            <a:chExt cx="282558" cy="67588"/>
          </a:xfrm>
        </p:grpSpPr>
        <p:sp>
          <p:nvSpPr>
            <p:cNvPr id="1068" name="Google Shape;1068;p36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36"/>
          <p:cNvGrpSpPr/>
          <p:nvPr/>
        </p:nvGrpSpPr>
        <p:grpSpPr>
          <a:xfrm rot="-5400000">
            <a:off x="7438594" y="566790"/>
            <a:ext cx="370112" cy="594323"/>
            <a:chOff x="2277100" y="4115625"/>
            <a:chExt cx="370075" cy="594264"/>
          </a:xfrm>
        </p:grpSpPr>
        <p:sp>
          <p:nvSpPr>
            <p:cNvPr id="1071" name="Google Shape;1071;p36"/>
            <p:cNvSpPr/>
            <p:nvPr/>
          </p:nvSpPr>
          <p:spPr>
            <a:xfrm>
              <a:off x="2277100" y="4118434"/>
              <a:ext cx="368686" cy="591454"/>
            </a:xfrm>
            <a:custGeom>
              <a:rect b="b" l="l" r="r" t="t"/>
              <a:pathLst>
                <a:path extrusionOk="0" h="11789" w="7348">
                  <a:moveTo>
                    <a:pt x="111" y="0"/>
                  </a:moveTo>
                  <a:cubicBezTo>
                    <a:pt x="96" y="0"/>
                    <a:pt x="80" y="5"/>
                    <a:pt x="61" y="16"/>
                  </a:cubicBezTo>
                  <a:cubicBezTo>
                    <a:pt x="1" y="53"/>
                    <a:pt x="9" y="104"/>
                    <a:pt x="39" y="156"/>
                  </a:cubicBezTo>
                  <a:lnTo>
                    <a:pt x="126" y="370"/>
                  </a:lnTo>
                  <a:cubicBezTo>
                    <a:pt x="52" y="470"/>
                    <a:pt x="83" y="591"/>
                    <a:pt x="153" y="715"/>
                  </a:cubicBezTo>
                  <a:lnTo>
                    <a:pt x="461" y="1470"/>
                  </a:lnTo>
                  <a:lnTo>
                    <a:pt x="374" y="1521"/>
                  </a:lnTo>
                  <a:cubicBezTo>
                    <a:pt x="320" y="1553"/>
                    <a:pt x="300" y="1616"/>
                    <a:pt x="327" y="1660"/>
                  </a:cubicBezTo>
                  <a:lnTo>
                    <a:pt x="445" y="1860"/>
                  </a:lnTo>
                  <a:cubicBezTo>
                    <a:pt x="461" y="1887"/>
                    <a:pt x="492" y="1902"/>
                    <a:pt x="526" y="1902"/>
                  </a:cubicBezTo>
                  <a:cubicBezTo>
                    <a:pt x="538" y="1902"/>
                    <a:pt x="550" y="1900"/>
                    <a:pt x="562" y="1897"/>
                  </a:cubicBezTo>
                  <a:lnTo>
                    <a:pt x="3096" y="6336"/>
                  </a:lnTo>
                  <a:cubicBezTo>
                    <a:pt x="3054" y="6374"/>
                    <a:pt x="3040" y="6432"/>
                    <a:pt x="3066" y="6474"/>
                  </a:cubicBezTo>
                  <a:lnTo>
                    <a:pt x="3212" y="6720"/>
                  </a:lnTo>
                  <a:cubicBezTo>
                    <a:pt x="3231" y="6752"/>
                    <a:pt x="3266" y="6768"/>
                    <a:pt x="3304" y="6768"/>
                  </a:cubicBezTo>
                  <a:cubicBezTo>
                    <a:pt x="3315" y="6768"/>
                    <a:pt x="3327" y="6766"/>
                    <a:pt x="3339" y="6763"/>
                  </a:cubicBezTo>
                  <a:lnTo>
                    <a:pt x="5626" y="10769"/>
                  </a:lnTo>
                  <a:cubicBezTo>
                    <a:pt x="5723" y="10940"/>
                    <a:pt x="5904" y="11036"/>
                    <a:pt x="6107" y="11049"/>
                  </a:cubicBezTo>
                  <a:lnTo>
                    <a:pt x="6198" y="11209"/>
                  </a:lnTo>
                  <a:lnTo>
                    <a:pt x="6424" y="11606"/>
                  </a:lnTo>
                  <a:cubicBezTo>
                    <a:pt x="6492" y="11725"/>
                    <a:pt x="6622" y="11789"/>
                    <a:pt x="6765" y="11789"/>
                  </a:cubicBezTo>
                  <a:cubicBezTo>
                    <a:pt x="6854" y="11789"/>
                    <a:pt x="6948" y="11764"/>
                    <a:pt x="7034" y="11712"/>
                  </a:cubicBezTo>
                  <a:cubicBezTo>
                    <a:pt x="7259" y="11578"/>
                    <a:pt x="7347" y="11315"/>
                    <a:pt x="7230" y="11126"/>
                  </a:cubicBezTo>
                  <a:lnTo>
                    <a:pt x="6988" y="10738"/>
                  </a:lnTo>
                  <a:lnTo>
                    <a:pt x="6901" y="10598"/>
                  </a:lnTo>
                  <a:lnTo>
                    <a:pt x="6891" y="10582"/>
                  </a:lnTo>
                  <a:cubicBezTo>
                    <a:pt x="6923" y="10514"/>
                    <a:pt x="6943" y="10440"/>
                    <a:pt x="6951" y="10366"/>
                  </a:cubicBezTo>
                  <a:lnTo>
                    <a:pt x="6951" y="10361"/>
                  </a:lnTo>
                  <a:cubicBezTo>
                    <a:pt x="6951" y="10354"/>
                    <a:pt x="6951" y="10347"/>
                    <a:pt x="6952" y="10340"/>
                  </a:cubicBezTo>
                  <a:lnTo>
                    <a:pt x="6952" y="10331"/>
                  </a:lnTo>
                  <a:lnTo>
                    <a:pt x="6952" y="10313"/>
                  </a:lnTo>
                  <a:lnTo>
                    <a:pt x="6952" y="10302"/>
                  </a:lnTo>
                  <a:lnTo>
                    <a:pt x="6952" y="10284"/>
                  </a:lnTo>
                  <a:lnTo>
                    <a:pt x="6952" y="10273"/>
                  </a:lnTo>
                  <a:cubicBezTo>
                    <a:pt x="6952" y="10268"/>
                    <a:pt x="6951" y="10262"/>
                    <a:pt x="6951" y="10256"/>
                  </a:cubicBezTo>
                  <a:cubicBezTo>
                    <a:pt x="6950" y="10251"/>
                    <a:pt x="6950" y="10246"/>
                    <a:pt x="6949" y="10242"/>
                  </a:cubicBezTo>
                  <a:cubicBezTo>
                    <a:pt x="6949" y="10238"/>
                    <a:pt x="6947" y="10232"/>
                    <a:pt x="6947" y="10228"/>
                  </a:cubicBezTo>
                  <a:cubicBezTo>
                    <a:pt x="6945" y="10218"/>
                    <a:pt x="6944" y="10210"/>
                    <a:pt x="6942" y="10201"/>
                  </a:cubicBezTo>
                  <a:cubicBezTo>
                    <a:pt x="6942" y="10197"/>
                    <a:pt x="6941" y="10193"/>
                    <a:pt x="6940" y="10190"/>
                  </a:cubicBezTo>
                  <a:cubicBezTo>
                    <a:pt x="6939" y="10184"/>
                    <a:pt x="6937" y="10178"/>
                    <a:pt x="6936" y="10173"/>
                  </a:cubicBezTo>
                  <a:cubicBezTo>
                    <a:pt x="6934" y="10168"/>
                    <a:pt x="6933" y="10164"/>
                    <a:pt x="6932" y="10161"/>
                  </a:cubicBezTo>
                  <a:cubicBezTo>
                    <a:pt x="6931" y="10157"/>
                    <a:pt x="6929" y="10150"/>
                    <a:pt x="6928" y="10144"/>
                  </a:cubicBezTo>
                  <a:cubicBezTo>
                    <a:pt x="6926" y="10138"/>
                    <a:pt x="6925" y="10136"/>
                    <a:pt x="6924" y="10133"/>
                  </a:cubicBezTo>
                  <a:cubicBezTo>
                    <a:pt x="6923" y="10128"/>
                    <a:pt x="6920" y="10122"/>
                    <a:pt x="6918" y="10116"/>
                  </a:cubicBezTo>
                  <a:cubicBezTo>
                    <a:pt x="6916" y="10111"/>
                    <a:pt x="6915" y="10109"/>
                    <a:pt x="6914" y="10105"/>
                  </a:cubicBezTo>
                  <a:cubicBezTo>
                    <a:pt x="6912" y="10101"/>
                    <a:pt x="6908" y="10094"/>
                    <a:pt x="6906" y="10088"/>
                  </a:cubicBezTo>
                  <a:lnTo>
                    <a:pt x="6902" y="10077"/>
                  </a:lnTo>
                  <a:cubicBezTo>
                    <a:pt x="6899" y="10072"/>
                    <a:pt x="6895" y="10066"/>
                    <a:pt x="6892" y="10060"/>
                  </a:cubicBezTo>
                  <a:cubicBezTo>
                    <a:pt x="6891" y="10057"/>
                    <a:pt x="6890" y="10054"/>
                    <a:pt x="6888" y="10051"/>
                  </a:cubicBezTo>
                  <a:cubicBezTo>
                    <a:pt x="6884" y="10042"/>
                    <a:pt x="6878" y="10033"/>
                    <a:pt x="6873" y="10025"/>
                  </a:cubicBezTo>
                  <a:lnTo>
                    <a:pt x="4437" y="6108"/>
                  </a:lnTo>
                  <a:cubicBezTo>
                    <a:pt x="4473" y="6070"/>
                    <a:pt x="4484" y="6017"/>
                    <a:pt x="4460" y="5977"/>
                  </a:cubicBezTo>
                  <a:lnTo>
                    <a:pt x="4314" y="5731"/>
                  </a:lnTo>
                  <a:cubicBezTo>
                    <a:pt x="4295" y="5700"/>
                    <a:pt x="4261" y="5683"/>
                    <a:pt x="4223" y="5683"/>
                  </a:cubicBezTo>
                  <a:cubicBezTo>
                    <a:pt x="4208" y="5683"/>
                    <a:pt x="4193" y="5686"/>
                    <a:pt x="4178" y="5691"/>
                  </a:cubicBezTo>
                  <a:lnTo>
                    <a:pt x="1478" y="1351"/>
                  </a:lnTo>
                  <a:cubicBezTo>
                    <a:pt x="1513" y="1316"/>
                    <a:pt x="1524" y="1267"/>
                    <a:pt x="1501" y="1230"/>
                  </a:cubicBezTo>
                  <a:lnTo>
                    <a:pt x="1383" y="1031"/>
                  </a:lnTo>
                  <a:cubicBezTo>
                    <a:pt x="1367" y="1003"/>
                    <a:pt x="1336" y="988"/>
                    <a:pt x="1302" y="988"/>
                  </a:cubicBezTo>
                  <a:cubicBezTo>
                    <a:pt x="1281" y="988"/>
                    <a:pt x="1258" y="994"/>
                    <a:pt x="1237" y="1007"/>
                  </a:cubicBezTo>
                  <a:lnTo>
                    <a:pt x="1150" y="1058"/>
                  </a:lnTo>
                  <a:lnTo>
                    <a:pt x="633" y="429"/>
                  </a:lnTo>
                  <a:cubicBezTo>
                    <a:pt x="627" y="419"/>
                    <a:pt x="620" y="409"/>
                    <a:pt x="615" y="400"/>
                  </a:cubicBezTo>
                  <a:cubicBezTo>
                    <a:pt x="550" y="306"/>
                    <a:pt x="473" y="239"/>
                    <a:pt x="375" y="239"/>
                  </a:cubicBezTo>
                  <a:cubicBezTo>
                    <a:pt x="365" y="239"/>
                    <a:pt x="353" y="239"/>
                    <a:pt x="342" y="241"/>
                  </a:cubicBezTo>
                  <a:lnTo>
                    <a:pt x="195" y="62"/>
                  </a:lnTo>
                  <a:cubicBezTo>
                    <a:pt x="172" y="27"/>
                    <a:pt x="146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2576730" y="4632639"/>
              <a:ext cx="52383" cy="45454"/>
            </a:xfrm>
            <a:custGeom>
              <a:rect b="b" l="l" r="r" t="t"/>
              <a:pathLst>
                <a:path extrusionOk="0" h="906" w="1044">
                  <a:moveTo>
                    <a:pt x="775" y="1"/>
                  </a:moveTo>
                  <a:lnTo>
                    <a:pt x="1" y="461"/>
                  </a:lnTo>
                  <a:lnTo>
                    <a:pt x="253" y="904"/>
                  </a:lnTo>
                  <a:cubicBezTo>
                    <a:pt x="269" y="905"/>
                    <a:pt x="285" y="906"/>
                    <a:pt x="301" y="906"/>
                  </a:cubicBezTo>
                  <a:cubicBezTo>
                    <a:pt x="449" y="906"/>
                    <a:pt x="594" y="865"/>
                    <a:pt x="720" y="788"/>
                  </a:cubicBezTo>
                  <a:cubicBezTo>
                    <a:pt x="862" y="706"/>
                    <a:pt x="975" y="582"/>
                    <a:pt x="1044" y="434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>
              <a:off x="2278555" y="4115625"/>
              <a:ext cx="19267" cy="21673"/>
            </a:xfrm>
            <a:custGeom>
              <a:rect b="b" l="l" r="r" t="t"/>
              <a:pathLst>
                <a:path extrusionOk="0" h="432" w="384">
                  <a:moveTo>
                    <a:pt x="110" y="1"/>
                  </a:moveTo>
                  <a:cubicBezTo>
                    <a:pt x="96" y="1"/>
                    <a:pt x="79" y="6"/>
                    <a:pt x="61" y="16"/>
                  </a:cubicBezTo>
                  <a:cubicBezTo>
                    <a:pt x="0" y="53"/>
                    <a:pt x="9" y="104"/>
                    <a:pt x="38" y="156"/>
                  </a:cubicBezTo>
                  <a:lnTo>
                    <a:pt x="151" y="431"/>
                  </a:lnTo>
                  <a:lnTo>
                    <a:pt x="384" y="293"/>
                  </a:lnTo>
                  <a:lnTo>
                    <a:pt x="194" y="63"/>
                  </a:lnTo>
                  <a:cubicBezTo>
                    <a:pt x="172" y="27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>
              <a:off x="2280261" y="4127615"/>
              <a:ext cx="59156" cy="66375"/>
            </a:xfrm>
            <a:custGeom>
              <a:rect b="b" l="l" r="r" t="t"/>
              <a:pathLst>
                <a:path extrusionOk="0" h="1323" w="1179">
                  <a:moveTo>
                    <a:pt x="341" y="0"/>
                  </a:moveTo>
                  <a:cubicBezTo>
                    <a:pt x="295" y="0"/>
                    <a:pt x="244" y="15"/>
                    <a:pt x="188" y="48"/>
                  </a:cubicBezTo>
                  <a:cubicBezTo>
                    <a:pt x="1" y="160"/>
                    <a:pt x="27" y="317"/>
                    <a:pt x="119" y="476"/>
                  </a:cubicBezTo>
                  <a:lnTo>
                    <a:pt x="463" y="1322"/>
                  </a:lnTo>
                  <a:lnTo>
                    <a:pt x="1178" y="895"/>
                  </a:lnTo>
                  <a:lnTo>
                    <a:pt x="599" y="190"/>
                  </a:lnTo>
                  <a:cubicBezTo>
                    <a:pt x="530" y="81"/>
                    <a:pt x="448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>
              <a:off x="2287536" y="4127615"/>
              <a:ext cx="51881" cy="56993"/>
            </a:xfrm>
            <a:custGeom>
              <a:rect b="b" l="l" r="r" t="t"/>
              <a:pathLst>
                <a:path extrusionOk="0" h="1136" w="1034">
                  <a:moveTo>
                    <a:pt x="196" y="0"/>
                  </a:moveTo>
                  <a:cubicBezTo>
                    <a:pt x="150" y="0"/>
                    <a:pt x="99" y="15"/>
                    <a:pt x="43" y="48"/>
                  </a:cubicBezTo>
                  <a:cubicBezTo>
                    <a:pt x="28" y="58"/>
                    <a:pt x="14" y="68"/>
                    <a:pt x="1" y="79"/>
                  </a:cubicBezTo>
                  <a:lnTo>
                    <a:pt x="630" y="1136"/>
                  </a:lnTo>
                  <a:lnTo>
                    <a:pt x="1033" y="895"/>
                  </a:lnTo>
                  <a:lnTo>
                    <a:pt x="454" y="190"/>
                  </a:lnTo>
                  <a:cubicBezTo>
                    <a:pt x="385" y="81"/>
                    <a:pt x="303" y="0"/>
                    <a:pt x="196" y="0"/>
                  </a:cubicBez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>
              <a:off x="2303240" y="4177636"/>
              <a:ext cx="329299" cy="492469"/>
            </a:xfrm>
            <a:custGeom>
              <a:rect b="b" l="l" r="r" t="t"/>
              <a:pathLst>
                <a:path extrusionOk="0" h="9816" w="6563">
                  <a:moveTo>
                    <a:pt x="914" y="0"/>
                  </a:moveTo>
                  <a:lnTo>
                    <a:pt x="1" y="544"/>
                  </a:lnTo>
                  <a:lnTo>
                    <a:pt x="5132" y="9533"/>
                  </a:lnTo>
                  <a:cubicBezTo>
                    <a:pt x="5237" y="9717"/>
                    <a:pt x="5439" y="9816"/>
                    <a:pt x="5660" y="9816"/>
                  </a:cubicBezTo>
                  <a:cubicBezTo>
                    <a:pt x="5797" y="9816"/>
                    <a:pt x="5942" y="9778"/>
                    <a:pt x="6076" y="9698"/>
                  </a:cubicBezTo>
                  <a:cubicBezTo>
                    <a:pt x="6425" y="9490"/>
                    <a:pt x="6562" y="9081"/>
                    <a:pt x="6380" y="8790"/>
                  </a:cubicBezTo>
                  <a:lnTo>
                    <a:pt x="9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6"/>
            <p:cNvSpPr/>
            <p:nvPr/>
          </p:nvSpPr>
          <p:spPr>
            <a:xfrm>
              <a:off x="2332942" y="4177636"/>
              <a:ext cx="298341" cy="481833"/>
            </a:xfrm>
            <a:custGeom>
              <a:rect b="b" l="l" r="r" t="t"/>
              <a:pathLst>
                <a:path extrusionOk="0" h="9604" w="5946">
                  <a:moveTo>
                    <a:pt x="321" y="0"/>
                  </a:moveTo>
                  <a:lnTo>
                    <a:pt x="1" y="191"/>
                  </a:lnTo>
                  <a:lnTo>
                    <a:pt x="5612" y="9604"/>
                  </a:lnTo>
                  <a:cubicBezTo>
                    <a:pt x="5863" y="9383"/>
                    <a:pt x="5945" y="9042"/>
                    <a:pt x="5788" y="8790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2493494" y="4480520"/>
              <a:ext cx="111087" cy="165762"/>
            </a:xfrm>
            <a:custGeom>
              <a:rect b="b" l="l" r="r" t="t"/>
              <a:pathLst>
                <a:path extrusionOk="0" h="3304" w="2214">
                  <a:moveTo>
                    <a:pt x="213" y="1"/>
                  </a:moveTo>
                  <a:cubicBezTo>
                    <a:pt x="181" y="1"/>
                    <a:pt x="148" y="9"/>
                    <a:pt x="118" y="27"/>
                  </a:cubicBezTo>
                  <a:cubicBezTo>
                    <a:pt x="31" y="78"/>
                    <a:pt x="1" y="191"/>
                    <a:pt x="52" y="279"/>
                  </a:cubicBezTo>
                  <a:lnTo>
                    <a:pt x="1723" y="3207"/>
                  </a:lnTo>
                  <a:cubicBezTo>
                    <a:pt x="1759" y="3270"/>
                    <a:pt x="1828" y="3304"/>
                    <a:pt x="1904" y="3304"/>
                  </a:cubicBezTo>
                  <a:cubicBezTo>
                    <a:pt x="1951" y="3304"/>
                    <a:pt x="2001" y="3291"/>
                    <a:pt x="2046" y="3263"/>
                  </a:cubicBezTo>
                  <a:cubicBezTo>
                    <a:pt x="2167" y="3192"/>
                    <a:pt x="2213" y="3051"/>
                    <a:pt x="2152" y="2951"/>
                  </a:cubicBezTo>
                  <a:lnTo>
                    <a:pt x="370" y="89"/>
                  </a:lnTo>
                  <a:cubicBezTo>
                    <a:pt x="336" y="32"/>
                    <a:pt x="275" y="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2430728" y="4400798"/>
              <a:ext cx="73055" cy="54434"/>
            </a:xfrm>
            <a:custGeom>
              <a:rect b="b" l="l" r="r" t="t"/>
              <a:pathLst>
                <a:path extrusionOk="0" h="1085" w="1456">
                  <a:moveTo>
                    <a:pt x="1190" y="0"/>
                  </a:moveTo>
                  <a:cubicBezTo>
                    <a:pt x="1166" y="0"/>
                    <a:pt x="1140" y="7"/>
                    <a:pt x="1117" y="20"/>
                  </a:cubicBezTo>
                  <a:lnTo>
                    <a:pt x="85" y="636"/>
                  </a:lnTo>
                  <a:cubicBezTo>
                    <a:pt x="24" y="671"/>
                    <a:pt x="1" y="741"/>
                    <a:pt x="31" y="792"/>
                  </a:cubicBezTo>
                  <a:lnTo>
                    <a:pt x="177" y="1037"/>
                  </a:lnTo>
                  <a:cubicBezTo>
                    <a:pt x="196" y="1068"/>
                    <a:pt x="230" y="1084"/>
                    <a:pt x="268" y="1084"/>
                  </a:cubicBezTo>
                  <a:cubicBezTo>
                    <a:pt x="291" y="1084"/>
                    <a:pt x="317" y="1078"/>
                    <a:pt x="340" y="1064"/>
                  </a:cubicBezTo>
                  <a:lnTo>
                    <a:pt x="1372" y="449"/>
                  </a:lnTo>
                  <a:cubicBezTo>
                    <a:pt x="1432" y="414"/>
                    <a:pt x="1456" y="344"/>
                    <a:pt x="1426" y="293"/>
                  </a:cubicBezTo>
                  <a:lnTo>
                    <a:pt x="1279" y="47"/>
                  </a:lnTo>
                  <a:cubicBezTo>
                    <a:pt x="1261" y="16"/>
                    <a:pt x="1227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2293456" y="4165194"/>
              <a:ext cx="61765" cy="45956"/>
            </a:xfrm>
            <a:custGeom>
              <a:rect b="b" l="l" r="r" t="t"/>
              <a:pathLst>
                <a:path extrusionOk="0" h="916" w="1231">
                  <a:moveTo>
                    <a:pt x="1004" y="1"/>
                  </a:moveTo>
                  <a:cubicBezTo>
                    <a:pt x="983" y="1"/>
                    <a:pt x="960" y="7"/>
                    <a:pt x="939" y="20"/>
                  </a:cubicBezTo>
                  <a:lnTo>
                    <a:pt x="77" y="534"/>
                  </a:lnTo>
                  <a:cubicBezTo>
                    <a:pt x="23" y="566"/>
                    <a:pt x="1" y="629"/>
                    <a:pt x="28" y="674"/>
                  </a:cubicBezTo>
                  <a:lnTo>
                    <a:pt x="147" y="872"/>
                  </a:lnTo>
                  <a:cubicBezTo>
                    <a:pt x="164" y="900"/>
                    <a:pt x="194" y="915"/>
                    <a:pt x="228" y="915"/>
                  </a:cubicBezTo>
                  <a:cubicBezTo>
                    <a:pt x="249" y="915"/>
                    <a:pt x="272" y="909"/>
                    <a:pt x="292" y="897"/>
                  </a:cubicBezTo>
                  <a:lnTo>
                    <a:pt x="1155" y="383"/>
                  </a:lnTo>
                  <a:cubicBezTo>
                    <a:pt x="1209" y="351"/>
                    <a:pt x="1231" y="287"/>
                    <a:pt x="1204" y="243"/>
                  </a:cubicBezTo>
                  <a:lnTo>
                    <a:pt x="1084" y="43"/>
                  </a:lnTo>
                  <a:cubicBezTo>
                    <a:pt x="1069" y="16"/>
                    <a:pt x="1038" y="1"/>
                    <a:pt x="1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4" name="Google Shape;1084;p36"/>
          <p:cNvGrpSpPr/>
          <p:nvPr/>
        </p:nvGrpSpPr>
        <p:grpSpPr>
          <a:xfrm rot="-10675190">
            <a:off x="6798765" y="163854"/>
            <a:ext cx="370097" cy="594299"/>
            <a:chOff x="2277100" y="4115625"/>
            <a:chExt cx="370075" cy="594264"/>
          </a:xfrm>
        </p:grpSpPr>
        <p:sp>
          <p:nvSpPr>
            <p:cNvPr id="1085" name="Google Shape;1085;p36"/>
            <p:cNvSpPr/>
            <p:nvPr/>
          </p:nvSpPr>
          <p:spPr>
            <a:xfrm>
              <a:off x="2277100" y="4118434"/>
              <a:ext cx="368686" cy="591454"/>
            </a:xfrm>
            <a:custGeom>
              <a:rect b="b" l="l" r="r" t="t"/>
              <a:pathLst>
                <a:path extrusionOk="0" h="11789" w="7348">
                  <a:moveTo>
                    <a:pt x="111" y="0"/>
                  </a:moveTo>
                  <a:cubicBezTo>
                    <a:pt x="96" y="0"/>
                    <a:pt x="80" y="5"/>
                    <a:pt x="61" y="16"/>
                  </a:cubicBezTo>
                  <a:cubicBezTo>
                    <a:pt x="1" y="53"/>
                    <a:pt x="9" y="104"/>
                    <a:pt x="39" y="156"/>
                  </a:cubicBezTo>
                  <a:lnTo>
                    <a:pt x="126" y="370"/>
                  </a:lnTo>
                  <a:cubicBezTo>
                    <a:pt x="52" y="470"/>
                    <a:pt x="83" y="591"/>
                    <a:pt x="153" y="715"/>
                  </a:cubicBezTo>
                  <a:lnTo>
                    <a:pt x="461" y="1470"/>
                  </a:lnTo>
                  <a:lnTo>
                    <a:pt x="374" y="1521"/>
                  </a:lnTo>
                  <a:cubicBezTo>
                    <a:pt x="320" y="1553"/>
                    <a:pt x="300" y="1616"/>
                    <a:pt x="327" y="1660"/>
                  </a:cubicBezTo>
                  <a:lnTo>
                    <a:pt x="445" y="1860"/>
                  </a:lnTo>
                  <a:cubicBezTo>
                    <a:pt x="461" y="1887"/>
                    <a:pt x="492" y="1902"/>
                    <a:pt x="526" y="1902"/>
                  </a:cubicBezTo>
                  <a:cubicBezTo>
                    <a:pt x="538" y="1902"/>
                    <a:pt x="550" y="1900"/>
                    <a:pt x="562" y="1897"/>
                  </a:cubicBezTo>
                  <a:lnTo>
                    <a:pt x="3096" y="6336"/>
                  </a:lnTo>
                  <a:cubicBezTo>
                    <a:pt x="3054" y="6374"/>
                    <a:pt x="3040" y="6432"/>
                    <a:pt x="3066" y="6474"/>
                  </a:cubicBezTo>
                  <a:lnTo>
                    <a:pt x="3212" y="6720"/>
                  </a:lnTo>
                  <a:cubicBezTo>
                    <a:pt x="3231" y="6752"/>
                    <a:pt x="3266" y="6768"/>
                    <a:pt x="3304" y="6768"/>
                  </a:cubicBezTo>
                  <a:cubicBezTo>
                    <a:pt x="3315" y="6768"/>
                    <a:pt x="3327" y="6766"/>
                    <a:pt x="3339" y="6763"/>
                  </a:cubicBezTo>
                  <a:lnTo>
                    <a:pt x="5626" y="10769"/>
                  </a:lnTo>
                  <a:cubicBezTo>
                    <a:pt x="5723" y="10940"/>
                    <a:pt x="5904" y="11036"/>
                    <a:pt x="6107" y="11049"/>
                  </a:cubicBezTo>
                  <a:lnTo>
                    <a:pt x="6198" y="11209"/>
                  </a:lnTo>
                  <a:lnTo>
                    <a:pt x="6424" y="11606"/>
                  </a:lnTo>
                  <a:cubicBezTo>
                    <a:pt x="6492" y="11725"/>
                    <a:pt x="6622" y="11789"/>
                    <a:pt x="6765" y="11789"/>
                  </a:cubicBezTo>
                  <a:cubicBezTo>
                    <a:pt x="6854" y="11789"/>
                    <a:pt x="6948" y="11764"/>
                    <a:pt x="7034" y="11712"/>
                  </a:cubicBezTo>
                  <a:cubicBezTo>
                    <a:pt x="7259" y="11578"/>
                    <a:pt x="7347" y="11315"/>
                    <a:pt x="7230" y="11126"/>
                  </a:cubicBezTo>
                  <a:lnTo>
                    <a:pt x="6988" y="10738"/>
                  </a:lnTo>
                  <a:lnTo>
                    <a:pt x="6901" y="10598"/>
                  </a:lnTo>
                  <a:lnTo>
                    <a:pt x="6891" y="10582"/>
                  </a:lnTo>
                  <a:cubicBezTo>
                    <a:pt x="6923" y="10514"/>
                    <a:pt x="6943" y="10440"/>
                    <a:pt x="6951" y="10366"/>
                  </a:cubicBezTo>
                  <a:lnTo>
                    <a:pt x="6951" y="10361"/>
                  </a:lnTo>
                  <a:cubicBezTo>
                    <a:pt x="6951" y="10354"/>
                    <a:pt x="6951" y="10347"/>
                    <a:pt x="6952" y="10340"/>
                  </a:cubicBezTo>
                  <a:lnTo>
                    <a:pt x="6952" y="10331"/>
                  </a:lnTo>
                  <a:lnTo>
                    <a:pt x="6952" y="10313"/>
                  </a:lnTo>
                  <a:lnTo>
                    <a:pt x="6952" y="10302"/>
                  </a:lnTo>
                  <a:lnTo>
                    <a:pt x="6952" y="10284"/>
                  </a:lnTo>
                  <a:lnTo>
                    <a:pt x="6952" y="10273"/>
                  </a:lnTo>
                  <a:cubicBezTo>
                    <a:pt x="6952" y="10268"/>
                    <a:pt x="6951" y="10262"/>
                    <a:pt x="6951" y="10256"/>
                  </a:cubicBezTo>
                  <a:cubicBezTo>
                    <a:pt x="6950" y="10251"/>
                    <a:pt x="6950" y="10246"/>
                    <a:pt x="6949" y="10242"/>
                  </a:cubicBezTo>
                  <a:cubicBezTo>
                    <a:pt x="6949" y="10238"/>
                    <a:pt x="6947" y="10232"/>
                    <a:pt x="6947" y="10228"/>
                  </a:cubicBezTo>
                  <a:cubicBezTo>
                    <a:pt x="6945" y="10218"/>
                    <a:pt x="6944" y="10210"/>
                    <a:pt x="6942" y="10201"/>
                  </a:cubicBezTo>
                  <a:cubicBezTo>
                    <a:pt x="6942" y="10197"/>
                    <a:pt x="6941" y="10193"/>
                    <a:pt x="6940" y="10190"/>
                  </a:cubicBezTo>
                  <a:cubicBezTo>
                    <a:pt x="6939" y="10184"/>
                    <a:pt x="6937" y="10178"/>
                    <a:pt x="6936" y="10173"/>
                  </a:cubicBezTo>
                  <a:cubicBezTo>
                    <a:pt x="6934" y="10168"/>
                    <a:pt x="6933" y="10164"/>
                    <a:pt x="6932" y="10161"/>
                  </a:cubicBezTo>
                  <a:cubicBezTo>
                    <a:pt x="6931" y="10157"/>
                    <a:pt x="6929" y="10150"/>
                    <a:pt x="6928" y="10144"/>
                  </a:cubicBezTo>
                  <a:cubicBezTo>
                    <a:pt x="6926" y="10138"/>
                    <a:pt x="6925" y="10136"/>
                    <a:pt x="6924" y="10133"/>
                  </a:cubicBezTo>
                  <a:cubicBezTo>
                    <a:pt x="6923" y="10128"/>
                    <a:pt x="6920" y="10122"/>
                    <a:pt x="6918" y="10116"/>
                  </a:cubicBezTo>
                  <a:cubicBezTo>
                    <a:pt x="6916" y="10111"/>
                    <a:pt x="6915" y="10109"/>
                    <a:pt x="6914" y="10105"/>
                  </a:cubicBezTo>
                  <a:cubicBezTo>
                    <a:pt x="6912" y="10101"/>
                    <a:pt x="6908" y="10094"/>
                    <a:pt x="6906" y="10088"/>
                  </a:cubicBezTo>
                  <a:lnTo>
                    <a:pt x="6902" y="10077"/>
                  </a:lnTo>
                  <a:cubicBezTo>
                    <a:pt x="6899" y="10072"/>
                    <a:pt x="6895" y="10066"/>
                    <a:pt x="6892" y="10060"/>
                  </a:cubicBezTo>
                  <a:cubicBezTo>
                    <a:pt x="6891" y="10057"/>
                    <a:pt x="6890" y="10054"/>
                    <a:pt x="6888" y="10051"/>
                  </a:cubicBezTo>
                  <a:cubicBezTo>
                    <a:pt x="6884" y="10042"/>
                    <a:pt x="6878" y="10033"/>
                    <a:pt x="6873" y="10025"/>
                  </a:cubicBezTo>
                  <a:lnTo>
                    <a:pt x="4437" y="6108"/>
                  </a:lnTo>
                  <a:cubicBezTo>
                    <a:pt x="4473" y="6070"/>
                    <a:pt x="4484" y="6017"/>
                    <a:pt x="4460" y="5977"/>
                  </a:cubicBezTo>
                  <a:lnTo>
                    <a:pt x="4314" y="5731"/>
                  </a:lnTo>
                  <a:cubicBezTo>
                    <a:pt x="4295" y="5700"/>
                    <a:pt x="4261" y="5683"/>
                    <a:pt x="4223" y="5683"/>
                  </a:cubicBezTo>
                  <a:cubicBezTo>
                    <a:pt x="4208" y="5683"/>
                    <a:pt x="4193" y="5686"/>
                    <a:pt x="4178" y="5691"/>
                  </a:cubicBezTo>
                  <a:lnTo>
                    <a:pt x="1478" y="1351"/>
                  </a:lnTo>
                  <a:cubicBezTo>
                    <a:pt x="1513" y="1316"/>
                    <a:pt x="1524" y="1267"/>
                    <a:pt x="1501" y="1230"/>
                  </a:cubicBezTo>
                  <a:lnTo>
                    <a:pt x="1383" y="1031"/>
                  </a:lnTo>
                  <a:cubicBezTo>
                    <a:pt x="1367" y="1003"/>
                    <a:pt x="1336" y="988"/>
                    <a:pt x="1302" y="988"/>
                  </a:cubicBezTo>
                  <a:cubicBezTo>
                    <a:pt x="1281" y="988"/>
                    <a:pt x="1258" y="994"/>
                    <a:pt x="1237" y="1007"/>
                  </a:cubicBezTo>
                  <a:lnTo>
                    <a:pt x="1150" y="1058"/>
                  </a:lnTo>
                  <a:lnTo>
                    <a:pt x="633" y="429"/>
                  </a:lnTo>
                  <a:cubicBezTo>
                    <a:pt x="627" y="419"/>
                    <a:pt x="620" y="409"/>
                    <a:pt x="615" y="400"/>
                  </a:cubicBezTo>
                  <a:cubicBezTo>
                    <a:pt x="550" y="306"/>
                    <a:pt x="473" y="239"/>
                    <a:pt x="375" y="239"/>
                  </a:cubicBezTo>
                  <a:cubicBezTo>
                    <a:pt x="365" y="239"/>
                    <a:pt x="353" y="239"/>
                    <a:pt x="342" y="241"/>
                  </a:cubicBezTo>
                  <a:lnTo>
                    <a:pt x="195" y="62"/>
                  </a:lnTo>
                  <a:cubicBezTo>
                    <a:pt x="172" y="27"/>
                    <a:pt x="146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6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2576730" y="4632639"/>
              <a:ext cx="52383" cy="45454"/>
            </a:xfrm>
            <a:custGeom>
              <a:rect b="b" l="l" r="r" t="t"/>
              <a:pathLst>
                <a:path extrusionOk="0" h="906" w="1044">
                  <a:moveTo>
                    <a:pt x="775" y="1"/>
                  </a:moveTo>
                  <a:lnTo>
                    <a:pt x="1" y="461"/>
                  </a:lnTo>
                  <a:lnTo>
                    <a:pt x="253" y="904"/>
                  </a:lnTo>
                  <a:cubicBezTo>
                    <a:pt x="269" y="905"/>
                    <a:pt x="285" y="906"/>
                    <a:pt x="301" y="906"/>
                  </a:cubicBezTo>
                  <a:cubicBezTo>
                    <a:pt x="449" y="906"/>
                    <a:pt x="594" y="865"/>
                    <a:pt x="720" y="788"/>
                  </a:cubicBezTo>
                  <a:cubicBezTo>
                    <a:pt x="862" y="706"/>
                    <a:pt x="975" y="582"/>
                    <a:pt x="1044" y="434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2278555" y="4115625"/>
              <a:ext cx="19267" cy="21673"/>
            </a:xfrm>
            <a:custGeom>
              <a:rect b="b" l="l" r="r" t="t"/>
              <a:pathLst>
                <a:path extrusionOk="0" h="432" w="384">
                  <a:moveTo>
                    <a:pt x="110" y="1"/>
                  </a:moveTo>
                  <a:cubicBezTo>
                    <a:pt x="96" y="1"/>
                    <a:pt x="79" y="6"/>
                    <a:pt x="61" y="16"/>
                  </a:cubicBezTo>
                  <a:cubicBezTo>
                    <a:pt x="0" y="53"/>
                    <a:pt x="9" y="104"/>
                    <a:pt x="38" y="156"/>
                  </a:cubicBezTo>
                  <a:lnTo>
                    <a:pt x="151" y="431"/>
                  </a:lnTo>
                  <a:lnTo>
                    <a:pt x="384" y="293"/>
                  </a:lnTo>
                  <a:lnTo>
                    <a:pt x="194" y="63"/>
                  </a:lnTo>
                  <a:cubicBezTo>
                    <a:pt x="172" y="27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2280261" y="4127615"/>
              <a:ext cx="59156" cy="66375"/>
            </a:xfrm>
            <a:custGeom>
              <a:rect b="b" l="l" r="r" t="t"/>
              <a:pathLst>
                <a:path extrusionOk="0" h="1323" w="1179">
                  <a:moveTo>
                    <a:pt x="341" y="0"/>
                  </a:moveTo>
                  <a:cubicBezTo>
                    <a:pt x="295" y="0"/>
                    <a:pt x="244" y="15"/>
                    <a:pt x="188" y="48"/>
                  </a:cubicBezTo>
                  <a:cubicBezTo>
                    <a:pt x="1" y="160"/>
                    <a:pt x="27" y="317"/>
                    <a:pt x="119" y="476"/>
                  </a:cubicBezTo>
                  <a:lnTo>
                    <a:pt x="463" y="1322"/>
                  </a:lnTo>
                  <a:lnTo>
                    <a:pt x="1178" y="895"/>
                  </a:lnTo>
                  <a:lnTo>
                    <a:pt x="599" y="190"/>
                  </a:lnTo>
                  <a:cubicBezTo>
                    <a:pt x="530" y="81"/>
                    <a:pt x="448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2287536" y="4127615"/>
              <a:ext cx="51881" cy="56993"/>
            </a:xfrm>
            <a:custGeom>
              <a:rect b="b" l="l" r="r" t="t"/>
              <a:pathLst>
                <a:path extrusionOk="0" h="1136" w="1034">
                  <a:moveTo>
                    <a:pt x="196" y="0"/>
                  </a:moveTo>
                  <a:cubicBezTo>
                    <a:pt x="150" y="0"/>
                    <a:pt x="99" y="15"/>
                    <a:pt x="43" y="48"/>
                  </a:cubicBezTo>
                  <a:cubicBezTo>
                    <a:pt x="28" y="58"/>
                    <a:pt x="14" y="68"/>
                    <a:pt x="1" y="79"/>
                  </a:cubicBezTo>
                  <a:lnTo>
                    <a:pt x="630" y="1136"/>
                  </a:lnTo>
                  <a:lnTo>
                    <a:pt x="1033" y="895"/>
                  </a:lnTo>
                  <a:lnTo>
                    <a:pt x="454" y="190"/>
                  </a:lnTo>
                  <a:cubicBezTo>
                    <a:pt x="385" y="81"/>
                    <a:pt x="303" y="0"/>
                    <a:pt x="196" y="0"/>
                  </a:cubicBez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2303240" y="4177636"/>
              <a:ext cx="329299" cy="492469"/>
            </a:xfrm>
            <a:custGeom>
              <a:rect b="b" l="l" r="r" t="t"/>
              <a:pathLst>
                <a:path extrusionOk="0" h="9816" w="6563">
                  <a:moveTo>
                    <a:pt x="914" y="0"/>
                  </a:moveTo>
                  <a:lnTo>
                    <a:pt x="1" y="544"/>
                  </a:lnTo>
                  <a:lnTo>
                    <a:pt x="5132" y="9533"/>
                  </a:lnTo>
                  <a:cubicBezTo>
                    <a:pt x="5237" y="9717"/>
                    <a:pt x="5439" y="9816"/>
                    <a:pt x="5660" y="9816"/>
                  </a:cubicBezTo>
                  <a:cubicBezTo>
                    <a:pt x="5797" y="9816"/>
                    <a:pt x="5942" y="9778"/>
                    <a:pt x="6076" y="9698"/>
                  </a:cubicBezTo>
                  <a:cubicBezTo>
                    <a:pt x="6425" y="9490"/>
                    <a:pt x="6562" y="9081"/>
                    <a:pt x="6380" y="8790"/>
                  </a:cubicBezTo>
                  <a:lnTo>
                    <a:pt x="9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2332942" y="4177636"/>
              <a:ext cx="298341" cy="481833"/>
            </a:xfrm>
            <a:custGeom>
              <a:rect b="b" l="l" r="r" t="t"/>
              <a:pathLst>
                <a:path extrusionOk="0" h="9604" w="5946">
                  <a:moveTo>
                    <a:pt x="321" y="0"/>
                  </a:moveTo>
                  <a:lnTo>
                    <a:pt x="1" y="191"/>
                  </a:lnTo>
                  <a:lnTo>
                    <a:pt x="5612" y="9604"/>
                  </a:lnTo>
                  <a:cubicBezTo>
                    <a:pt x="5863" y="9383"/>
                    <a:pt x="5945" y="9042"/>
                    <a:pt x="5788" y="8790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2493494" y="4480520"/>
              <a:ext cx="111087" cy="165762"/>
            </a:xfrm>
            <a:custGeom>
              <a:rect b="b" l="l" r="r" t="t"/>
              <a:pathLst>
                <a:path extrusionOk="0" h="3304" w="2214">
                  <a:moveTo>
                    <a:pt x="213" y="1"/>
                  </a:moveTo>
                  <a:cubicBezTo>
                    <a:pt x="181" y="1"/>
                    <a:pt x="148" y="9"/>
                    <a:pt x="118" y="27"/>
                  </a:cubicBezTo>
                  <a:cubicBezTo>
                    <a:pt x="31" y="78"/>
                    <a:pt x="1" y="191"/>
                    <a:pt x="52" y="279"/>
                  </a:cubicBezTo>
                  <a:lnTo>
                    <a:pt x="1723" y="3207"/>
                  </a:lnTo>
                  <a:cubicBezTo>
                    <a:pt x="1759" y="3270"/>
                    <a:pt x="1828" y="3304"/>
                    <a:pt x="1904" y="3304"/>
                  </a:cubicBezTo>
                  <a:cubicBezTo>
                    <a:pt x="1951" y="3304"/>
                    <a:pt x="2001" y="3291"/>
                    <a:pt x="2046" y="3263"/>
                  </a:cubicBezTo>
                  <a:cubicBezTo>
                    <a:pt x="2167" y="3192"/>
                    <a:pt x="2213" y="3051"/>
                    <a:pt x="2152" y="2951"/>
                  </a:cubicBezTo>
                  <a:lnTo>
                    <a:pt x="370" y="89"/>
                  </a:lnTo>
                  <a:cubicBezTo>
                    <a:pt x="336" y="32"/>
                    <a:pt x="275" y="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6"/>
            <p:cNvSpPr/>
            <p:nvPr/>
          </p:nvSpPr>
          <p:spPr>
            <a:xfrm>
              <a:off x="2430728" y="4400798"/>
              <a:ext cx="73055" cy="54434"/>
            </a:xfrm>
            <a:custGeom>
              <a:rect b="b" l="l" r="r" t="t"/>
              <a:pathLst>
                <a:path extrusionOk="0" h="1085" w="1456">
                  <a:moveTo>
                    <a:pt x="1190" y="0"/>
                  </a:moveTo>
                  <a:cubicBezTo>
                    <a:pt x="1166" y="0"/>
                    <a:pt x="1140" y="7"/>
                    <a:pt x="1117" y="20"/>
                  </a:cubicBezTo>
                  <a:lnTo>
                    <a:pt x="85" y="636"/>
                  </a:lnTo>
                  <a:cubicBezTo>
                    <a:pt x="24" y="671"/>
                    <a:pt x="1" y="741"/>
                    <a:pt x="31" y="792"/>
                  </a:cubicBezTo>
                  <a:lnTo>
                    <a:pt x="177" y="1037"/>
                  </a:lnTo>
                  <a:cubicBezTo>
                    <a:pt x="196" y="1068"/>
                    <a:pt x="230" y="1084"/>
                    <a:pt x="268" y="1084"/>
                  </a:cubicBezTo>
                  <a:cubicBezTo>
                    <a:pt x="291" y="1084"/>
                    <a:pt x="317" y="1078"/>
                    <a:pt x="340" y="1064"/>
                  </a:cubicBezTo>
                  <a:lnTo>
                    <a:pt x="1372" y="449"/>
                  </a:lnTo>
                  <a:cubicBezTo>
                    <a:pt x="1432" y="414"/>
                    <a:pt x="1456" y="344"/>
                    <a:pt x="1426" y="293"/>
                  </a:cubicBezTo>
                  <a:lnTo>
                    <a:pt x="1279" y="47"/>
                  </a:lnTo>
                  <a:cubicBezTo>
                    <a:pt x="1261" y="16"/>
                    <a:pt x="1227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6"/>
            <p:cNvSpPr/>
            <p:nvPr/>
          </p:nvSpPr>
          <p:spPr>
            <a:xfrm>
              <a:off x="2293456" y="4165194"/>
              <a:ext cx="61765" cy="45956"/>
            </a:xfrm>
            <a:custGeom>
              <a:rect b="b" l="l" r="r" t="t"/>
              <a:pathLst>
                <a:path extrusionOk="0" h="916" w="1231">
                  <a:moveTo>
                    <a:pt x="1004" y="1"/>
                  </a:moveTo>
                  <a:cubicBezTo>
                    <a:pt x="983" y="1"/>
                    <a:pt x="960" y="7"/>
                    <a:pt x="939" y="20"/>
                  </a:cubicBezTo>
                  <a:lnTo>
                    <a:pt x="77" y="534"/>
                  </a:lnTo>
                  <a:cubicBezTo>
                    <a:pt x="23" y="566"/>
                    <a:pt x="1" y="629"/>
                    <a:pt x="28" y="674"/>
                  </a:cubicBezTo>
                  <a:lnTo>
                    <a:pt x="147" y="872"/>
                  </a:lnTo>
                  <a:cubicBezTo>
                    <a:pt x="164" y="900"/>
                    <a:pt x="194" y="915"/>
                    <a:pt x="228" y="915"/>
                  </a:cubicBezTo>
                  <a:cubicBezTo>
                    <a:pt x="249" y="915"/>
                    <a:pt x="272" y="909"/>
                    <a:pt x="292" y="897"/>
                  </a:cubicBezTo>
                  <a:lnTo>
                    <a:pt x="1155" y="383"/>
                  </a:lnTo>
                  <a:cubicBezTo>
                    <a:pt x="1209" y="351"/>
                    <a:pt x="1231" y="287"/>
                    <a:pt x="1204" y="243"/>
                  </a:cubicBezTo>
                  <a:lnTo>
                    <a:pt x="1084" y="43"/>
                  </a:lnTo>
                  <a:cubicBezTo>
                    <a:pt x="1069" y="16"/>
                    <a:pt x="1038" y="1"/>
                    <a:pt x="1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on Others - </a:t>
            </a:r>
            <a:r>
              <a:rPr lang="en">
                <a:solidFill>
                  <a:schemeClr val="accent3"/>
                </a:solidFill>
              </a:rPr>
              <a:t> Current figure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03" name="Google Shape;1103;p37"/>
          <p:cNvSpPr txBox="1"/>
          <p:nvPr>
            <p:ph idx="2" type="title"/>
          </p:nvPr>
        </p:nvSpPr>
        <p:spPr>
          <a:xfrm>
            <a:off x="937626" y="221804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</a:t>
            </a:r>
            <a:endParaRPr/>
          </a:p>
        </p:txBody>
      </p:sp>
      <p:sp>
        <p:nvSpPr>
          <p:cNvPr id="1104" name="Google Shape;1104;p37"/>
          <p:cNvSpPr txBox="1"/>
          <p:nvPr>
            <p:ph idx="1" type="subTitle"/>
          </p:nvPr>
        </p:nvSpPr>
        <p:spPr>
          <a:xfrm>
            <a:off x="937625" y="2664450"/>
            <a:ext cx="2175300" cy="23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this figure impact his/her community?</a:t>
            </a:r>
            <a:endParaRPr/>
          </a:p>
        </p:txBody>
      </p:sp>
      <p:sp>
        <p:nvSpPr>
          <p:cNvPr id="1105" name="Google Shape;1105;p37"/>
          <p:cNvSpPr txBox="1"/>
          <p:nvPr>
            <p:ph idx="3" type="title"/>
          </p:nvPr>
        </p:nvSpPr>
        <p:spPr>
          <a:xfrm>
            <a:off x="3484345" y="221804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</a:t>
            </a:r>
            <a:endParaRPr/>
          </a:p>
        </p:txBody>
      </p:sp>
      <p:sp>
        <p:nvSpPr>
          <p:cNvPr id="1106" name="Google Shape;1106;p37"/>
          <p:cNvSpPr txBox="1"/>
          <p:nvPr>
            <p:ph idx="4" type="subTitle"/>
          </p:nvPr>
        </p:nvSpPr>
        <p:spPr>
          <a:xfrm>
            <a:off x="3484350" y="2664500"/>
            <a:ext cx="2175300" cy="23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this figure impact the field of education?</a:t>
            </a:r>
            <a:endParaRPr/>
          </a:p>
        </p:txBody>
      </p:sp>
      <p:sp>
        <p:nvSpPr>
          <p:cNvPr id="1107" name="Google Shape;1107;p37"/>
          <p:cNvSpPr txBox="1"/>
          <p:nvPr>
            <p:ph idx="5" type="title"/>
          </p:nvPr>
        </p:nvSpPr>
        <p:spPr>
          <a:xfrm>
            <a:off x="5965971" y="221804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Society</a:t>
            </a:r>
            <a:endParaRPr/>
          </a:p>
        </p:txBody>
      </p:sp>
      <p:sp>
        <p:nvSpPr>
          <p:cNvPr id="1108" name="Google Shape;1108;p37"/>
          <p:cNvSpPr txBox="1"/>
          <p:nvPr>
            <p:ph idx="6" type="subTitle"/>
          </p:nvPr>
        </p:nvSpPr>
        <p:spPr>
          <a:xfrm>
            <a:off x="6031075" y="2664450"/>
            <a:ext cx="2175300" cy="23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this figure impact our society?</a:t>
            </a:r>
            <a:endParaRPr/>
          </a:p>
        </p:txBody>
      </p:sp>
      <p:grpSp>
        <p:nvGrpSpPr>
          <p:cNvPr id="1109" name="Google Shape;1109;p37"/>
          <p:cNvGrpSpPr/>
          <p:nvPr/>
        </p:nvGrpSpPr>
        <p:grpSpPr>
          <a:xfrm>
            <a:off x="1565791" y="1582422"/>
            <a:ext cx="918963" cy="517372"/>
            <a:chOff x="3646879" y="4194969"/>
            <a:chExt cx="282558" cy="67588"/>
          </a:xfrm>
        </p:grpSpPr>
        <p:sp>
          <p:nvSpPr>
            <p:cNvPr id="1110" name="Google Shape;1110;p37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2" name="Google Shape;1112;p37"/>
          <p:cNvGrpSpPr/>
          <p:nvPr/>
        </p:nvGrpSpPr>
        <p:grpSpPr>
          <a:xfrm>
            <a:off x="4079966" y="1582422"/>
            <a:ext cx="918963" cy="517372"/>
            <a:chOff x="3646879" y="4194969"/>
            <a:chExt cx="282558" cy="67588"/>
          </a:xfrm>
        </p:grpSpPr>
        <p:sp>
          <p:nvSpPr>
            <p:cNvPr id="1113" name="Google Shape;1113;p37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37"/>
          <p:cNvGrpSpPr/>
          <p:nvPr/>
        </p:nvGrpSpPr>
        <p:grpSpPr>
          <a:xfrm>
            <a:off x="6594141" y="1598059"/>
            <a:ext cx="918963" cy="517372"/>
            <a:chOff x="3646879" y="4194969"/>
            <a:chExt cx="282558" cy="67588"/>
          </a:xfrm>
        </p:grpSpPr>
        <p:sp>
          <p:nvSpPr>
            <p:cNvPr id="1116" name="Google Shape;1116;p37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8" name="Google Shape;1118;p37"/>
          <p:cNvGrpSpPr/>
          <p:nvPr/>
        </p:nvGrpSpPr>
        <p:grpSpPr>
          <a:xfrm rot="-5400000">
            <a:off x="7438594" y="566790"/>
            <a:ext cx="370112" cy="594323"/>
            <a:chOff x="2277100" y="4115625"/>
            <a:chExt cx="370075" cy="594264"/>
          </a:xfrm>
        </p:grpSpPr>
        <p:sp>
          <p:nvSpPr>
            <p:cNvPr id="1119" name="Google Shape;1119;p37"/>
            <p:cNvSpPr/>
            <p:nvPr/>
          </p:nvSpPr>
          <p:spPr>
            <a:xfrm>
              <a:off x="2277100" y="4118434"/>
              <a:ext cx="368686" cy="591454"/>
            </a:xfrm>
            <a:custGeom>
              <a:rect b="b" l="l" r="r" t="t"/>
              <a:pathLst>
                <a:path extrusionOk="0" h="11789" w="7348">
                  <a:moveTo>
                    <a:pt x="111" y="0"/>
                  </a:moveTo>
                  <a:cubicBezTo>
                    <a:pt x="96" y="0"/>
                    <a:pt x="80" y="5"/>
                    <a:pt x="61" y="16"/>
                  </a:cubicBezTo>
                  <a:cubicBezTo>
                    <a:pt x="1" y="53"/>
                    <a:pt x="9" y="104"/>
                    <a:pt x="39" y="156"/>
                  </a:cubicBezTo>
                  <a:lnTo>
                    <a:pt x="126" y="370"/>
                  </a:lnTo>
                  <a:cubicBezTo>
                    <a:pt x="52" y="470"/>
                    <a:pt x="83" y="591"/>
                    <a:pt x="153" y="715"/>
                  </a:cubicBezTo>
                  <a:lnTo>
                    <a:pt x="461" y="1470"/>
                  </a:lnTo>
                  <a:lnTo>
                    <a:pt x="374" y="1521"/>
                  </a:lnTo>
                  <a:cubicBezTo>
                    <a:pt x="320" y="1553"/>
                    <a:pt x="300" y="1616"/>
                    <a:pt x="327" y="1660"/>
                  </a:cubicBezTo>
                  <a:lnTo>
                    <a:pt x="445" y="1860"/>
                  </a:lnTo>
                  <a:cubicBezTo>
                    <a:pt x="461" y="1887"/>
                    <a:pt x="492" y="1902"/>
                    <a:pt x="526" y="1902"/>
                  </a:cubicBezTo>
                  <a:cubicBezTo>
                    <a:pt x="538" y="1902"/>
                    <a:pt x="550" y="1900"/>
                    <a:pt x="562" y="1897"/>
                  </a:cubicBezTo>
                  <a:lnTo>
                    <a:pt x="3096" y="6336"/>
                  </a:lnTo>
                  <a:cubicBezTo>
                    <a:pt x="3054" y="6374"/>
                    <a:pt x="3040" y="6432"/>
                    <a:pt x="3066" y="6474"/>
                  </a:cubicBezTo>
                  <a:lnTo>
                    <a:pt x="3212" y="6720"/>
                  </a:lnTo>
                  <a:cubicBezTo>
                    <a:pt x="3231" y="6752"/>
                    <a:pt x="3266" y="6768"/>
                    <a:pt x="3304" y="6768"/>
                  </a:cubicBezTo>
                  <a:cubicBezTo>
                    <a:pt x="3315" y="6768"/>
                    <a:pt x="3327" y="6766"/>
                    <a:pt x="3339" y="6763"/>
                  </a:cubicBezTo>
                  <a:lnTo>
                    <a:pt x="5626" y="10769"/>
                  </a:lnTo>
                  <a:cubicBezTo>
                    <a:pt x="5723" y="10940"/>
                    <a:pt x="5904" y="11036"/>
                    <a:pt x="6107" y="11049"/>
                  </a:cubicBezTo>
                  <a:lnTo>
                    <a:pt x="6198" y="11209"/>
                  </a:lnTo>
                  <a:lnTo>
                    <a:pt x="6424" y="11606"/>
                  </a:lnTo>
                  <a:cubicBezTo>
                    <a:pt x="6492" y="11725"/>
                    <a:pt x="6622" y="11789"/>
                    <a:pt x="6765" y="11789"/>
                  </a:cubicBezTo>
                  <a:cubicBezTo>
                    <a:pt x="6854" y="11789"/>
                    <a:pt x="6948" y="11764"/>
                    <a:pt x="7034" y="11712"/>
                  </a:cubicBezTo>
                  <a:cubicBezTo>
                    <a:pt x="7259" y="11578"/>
                    <a:pt x="7347" y="11315"/>
                    <a:pt x="7230" y="11126"/>
                  </a:cubicBezTo>
                  <a:lnTo>
                    <a:pt x="6988" y="10738"/>
                  </a:lnTo>
                  <a:lnTo>
                    <a:pt x="6901" y="10598"/>
                  </a:lnTo>
                  <a:lnTo>
                    <a:pt x="6891" y="10582"/>
                  </a:lnTo>
                  <a:cubicBezTo>
                    <a:pt x="6923" y="10514"/>
                    <a:pt x="6943" y="10440"/>
                    <a:pt x="6951" y="10366"/>
                  </a:cubicBezTo>
                  <a:lnTo>
                    <a:pt x="6951" y="10361"/>
                  </a:lnTo>
                  <a:cubicBezTo>
                    <a:pt x="6951" y="10354"/>
                    <a:pt x="6951" y="10347"/>
                    <a:pt x="6952" y="10340"/>
                  </a:cubicBezTo>
                  <a:lnTo>
                    <a:pt x="6952" y="10331"/>
                  </a:lnTo>
                  <a:lnTo>
                    <a:pt x="6952" y="10313"/>
                  </a:lnTo>
                  <a:lnTo>
                    <a:pt x="6952" y="10302"/>
                  </a:lnTo>
                  <a:lnTo>
                    <a:pt x="6952" y="10284"/>
                  </a:lnTo>
                  <a:lnTo>
                    <a:pt x="6952" y="10273"/>
                  </a:lnTo>
                  <a:cubicBezTo>
                    <a:pt x="6952" y="10268"/>
                    <a:pt x="6951" y="10262"/>
                    <a:pt x="6951" y="10256"/>
                  </a:cubicBezTo>
                  <a:cubicBezTo>
                    <a:pt x="6950" y="10251"/>
                    <a:pt x="6950" y="10246"/>
                    <a:pt x="6949" y="10242"/>
                  </a:cubicBezTo>
                  <a:cubicBezTo>
                    <a:pt x="6949" y="10238"/>
                    <a:pt x="6947" y="10232"/>
                    <a:pt x="6947" y="10228"/>
                  </a:cubicBezTo>
                  <a:cubicBezTo>
                    <a:pt x="6945" y="10218"/>
                    <a:pt x="6944" y="10210"/>
                    <a:pt x="6942" y="10201"/>
                  </a:cubicBezTo>
                  <a:cubicBezTo>
                    <a:pt x="6942" y="10197"/>
                    <a:pt x="6941" y="10193"/>
                    <a:pt x="6940" y="10190"/>
                  </a:cubicBezTo>
                  <a:cubicBezTo>
                    <a:pt x="6939" y="10184"/>
                    <a:pt x="6937" y="10178"/>
                    <a:pt x="6936" y="10173"/>
                  </a:cubicBezTo>
                  <a:cubicBezTo>
                    <a:pt x="6934" y="10168"/>
                    <a:pt x="6933" y="10164"/>
                    <a:pt x="6932" y="10161"/>
                  </a:cubicBezTo>
                  <a:cubicBezTo>
                    <a:pt x="6931" y="10157"/>
                    <a:pt x="6929" y="10150"/>
                    <a:pt x="6928" y="10144"/>
                  </a:cubicBezTo>
                  <a:cubicBezTo>
                    <a:pt x="6926" y="10138"/>
                    <a:pt x="6925" y="10136"/>
                    <a:pt x="6924" y="10133"/>
                  </a:cubicBezTo>
                  <a:cubicBezTo>
                    <a:pt x="6923" y="10128"/>
                    <a:pt x="6920" y="10122"/>
                    <a:pt x="6918" y="10116"/>
                  </a:cubicBezTo>
                  <a:cubicBezTo>
                    <a:pt x="6916" y="10111"/>
                    <a:pt x="6915" y="10109"/>
                    <a:pt x="6914" y="10105"/>
                  </a:cubicBezTo>
                  <a:cubicBezTo>
                    <a:pt x="6912" y="10101"/>
                    <a:pt x="6908" y="10094"/>
                    <a:pt x="6906" y="10088"/>
                  </a:cubicBezTo>
                  <a:lnTo>
                    <a:pt x="6902" y="10077"/>
                  </a:lnTo>
                  <a:cubicBezTo>
                    <a:pt x="6899" y="10072"/>
                    <a:pt x="6895" y="10066"/>
                    <a:pt x="6892" y="10060"/>
                  </a:cubicBezTo>
                  <a:cubicBezTo>
                    <a:pt x="6891" y="10057"/>
                    <a:pt x="6890" y="10054"/>
                    <a:pt x="6888" y="10051"/>
                  </a:cubicBezTo>
                  <a:cubicBezTo>
                    <a:pt x="6884" y="10042"/>
                    <a:pt x="6878" y="10033"/>
                    <a:pt x="6873" y="10025"/>
                  </a:cubicBezTo>
                  <a:lnTo>
                    <a:pt x="4437" y="6108"/>
                  </a:lnTo>
                  <a:cubicBezTo>
                    <a:pt x="4473" y="6070"/>
                    <a:pt x="4484" y="6017"/>
                    <a:pt x="4460" y="5977"/>
                  </a:cubicBezTo>
                  <a:lnTo>
                    <a:pt x="4314" y="5731"/>
                  </a:lnTo>
                  <a:cubicBezTo>
                    <a:pt x="4295" y="5700"/>
                    <a:pt x="4261" y="5683"/>
                    <a:pt x="4223" y="5683"/>
                  </a:cubicBezTo>
                  <a:cubicBezTo>
                    <a:pt x="4208" y="5683"/>
                    <a:pt x="4193" y="5686"/>
                    <a:pt x="4178" y="5691"/>
                  </a:cubicBezTo>
                  <a:lnTo>
                    <a:pt x="1478" y="1351"/>
                  </a:lnTo>
                  <a:cubicBezTo>
                    <a:pt x="1513" y="1316"/>
                    <a:pt x="1524" y="1267"/>
                    <a:pt x="1501" y="1230"/>
                  </a:cubicBezTo>
                  <a:lnTo>
                    <a:pt x="1383" y="1031"/>
                  </a:lnTo>
                  <a:cubicBezTo>
                    <a:pt x="1367" y="1003"/>
                    <a:pt x="1336" y="988"/>
                    <a:pt x="1302" y="988"/>
                  </a:cubicBezTo>
                  <a:cubicBezTo>
                    <a:pt x="1281" y="988"/>
                    <a:pt x="1258" y="994"/>
                    <a:pt x="1237" y="1007"/>
                  </a:cubicBezTo>
                  <a:lnTo>
                    <a:pt x="1150" y="1058"/>
                  </a:lnTo>
                  <a:lnTo>
                    <a:pt x="633" y="429"/>
                  </a:lnTo>
                  <a:cubicBezTo>
                    <a:pt x="627" y="419"/>
                    <a:pt x="620" y="409"/>
                    <a:pt x="615" y="400"/>
                  </a:cubicBezTo>
                  <a:cubicBezTo>
                    <a:pt x="550" y="306"/>
                    <a:pt x="473" y="239"/>
                    <a:pt x="375" y="239"/>
                  </a:cubicBezTo>
                  <a:cubicBezTo>
                    <a:pt x="365" y="239"/>
                    <a:pt x="353" y="239"/>
                    <a:pt x="342" y="241"/>
                  </a:cubicBezTo>
                  <a:lnTo>
                    <a:pt x="195" y="62"/>
                  </a:lnTo>
                  <a:cubicBezTo>
                    <a:pt x="172" y="27"/>
                    <a:pt x="146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576730" y="4632639"/>
              <a:ext cx="52383" cy="45454"/>
            </a:xfrm>
            <a:custGeom>
              <a:rect b="b" l="l" r="r" t="t"/>
              <a:pathLst>
                <a:path extrusionOk="0" h="906" w="1044">
                  <a:moveTo>
                    <a:pt x="775" y="1"/>
                  </a:moveTo>
                  <a:lnTo>
                    <a:pt x="1" y="461"/>
                  </a:lnTo>
                  <a:lnTo>
                    <a:pt x="253" y="904"/>
                  </a:lnTo>
                  <a:cubicBezTo>
                    <a:pt x="269" y="905"/>
                    <a:pt x="285" y="906"/>
                    <a:pt x="301" y="906"/>
                  </a:cubicBezTo>
                  <a:cubicBezTo>
                    <a:pt x="449" y="906"/>
                    <a:pt x="594" y="865"/>
                    <a:pt x="720" y="788"/>
                  </a:cubicBezTo>
                  <a:cubicBezTo>
                    <a:pt x="862" y="706"/>
                    <a:pt x="975" y="582"/>
                    <a:pt x="1044" y="434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278555" y="4115625"/>
              <a:ext cx="19267" cy="21673"/>
            </a:xfrm>
            <a:custGeom>
              <a:rect b="b" l="l" r="r" t="t"/>
              <a:pathLst>
                <a:path extrusionOk="0" h="432" w="384">
                  <a:moveTo>
                    <a:pt x="110" y="1"/>
                  </a:moveTo>
                  <a:cubicBezTo>
                    <a:pt x="96" y="1"/>
                    <a:pt x="79" y="6"/>
                    <a:pt x="61" y="16"/>
                  </a:cubicBezTo>
                  <a:cubicBezTo>
                    <a:pt x="0" y="53"/>
                    <a:pt x="9" y="104"/>
                    <a:pt x="38" y="156"/>
                  </a:cubicBezTo>
                  <a:lnTo>
                    <a:pt x="151" y="431"/>
                  </a:lnTo>
                  <a:lnTo>
                    <a:pt x="384" y="293"/>
                  </a:lnTo>
                  <a:lnTo>
                    <a:pt x="194" y="63"/>
                  </a:lnTo>
                  <a:cubicBezTo>
                    <a:pt x="172" y="27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280261" y="4127615"/>
              <a:ext cx="59156" cy="66375"/>
            </a:xfrm>
            <a:custGeom>
              <a:rect b="b" l="l" r="r" t="t"/>
              <a:pathLst>
                <a:path extrusionOk="0" h="1323" w="1179">
                  <a:moveTo>
                    <a:pt x="341" y="0"/>
                  </a:moveTo>
                  <a:cubicBezTo>
                    <a:pt x="295" y="0"/>
                    <a:pt x="244" y="15"/>
                    <a:pt x="188" y="48"/>
                  </a:cubicBezTo>
                  <a:cubicBezTo>
                    <a:pt x="1" y="160"/>
                    <a:pt x="27" y="317"/>
                    <a:pt x="119" y="476"/>
                  </a:cubicBezTo>
                  <a:lnTo>
                    <a:pt x="463" y="1322"/>
                  </a:lnTo>
                  <a:lnTo>
                    <a:pt x="1178" y="895"/>
                  </a:lnTo>
                  <a:lnTo>
                    <a:pt x="599" y="190"/>
                  </a:lnTo>
                  <a:cubicBezTo>
                    <a:pt x="530" y="81"/>
                    <a:pt x="448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287536" y="4127615"/>
              <a:ext cx="51881" cy="56993"/>
            </a:xfrm>
            <a:custGeom>
              <a:rect b="b" l="l" r="r" t="t"/>
              <a:pathLst>
                <a:path extrusionOk="0" h="1136" w="1034">
                  <a:moveTo>
                    <a:pt x="196" y="0"/>
                  </a:moveTo>
                  <a:cubicBezTo>
                    <a:pt x="150" y="0"/>
                    <a:pt x="99" y="15"/>
                    <a:pt x="43" y="48"/>
                  </a:cubicBezTo>
                  <a:cubicBezTo>
                    <a:pt x="28" y="58"/>
                    <a:pt x="14" y="68"/>
                    <a:pt x="1" y="79"/>
                  </a:cubicBezTo>
                  <a:lnTo>
                    <a:pt x="630" y="1136"/>
                  </a:lnTo>
                  <a:lnTo>
                    <a:pt x="1033" y="895"/>
                  </a:lnTo>
                  <a:lnTo>
                    <a:pt x="454" y="190"/>
                  </a:lnTo>
                  <a:cubicBezTo>
                    <a:pt x="385" y="81"/>
                    <a:pt x="303" y="0"/>
                    <a:pt x="196" y="0"/>
                  </a:cubicBez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2303240" y="4177636"/>
              <a:ext cx="329299" cy="492469"/>
            </a:xfrm>
            <a:custGeom>
              <a:rect b="b" l="l" r="r" t="t"/>
              <a:pathLst>
                <a:path extrusionOk="0" h="9816" w="6563">
                  <a:moveTo>
                    <a:pt x="914" y="0"/>
                  </a:moveTo>
                  <a:lnTo>
                    <a:pt x="1" y="544"/>
                  </a:lnTo>
                  <a:lnTo>
                    <a:pt x="5132" y="9533"/>
                  </a:lnTo>
                  <a:cubicBezTo>
                    <a:pt x="5237" y="9717"/>
                    <a:pt x="5439" y="9816"/>
                    <a:pt x="5660" y="9816"/>
                  </a:cubicBezTo>
                  <a:cubicBezTo>
                    <a:pt x="5797" y="9816"/>
                    <a:pt x="5942" y="9778"/>
                    <a:pt x="6076" y="9698"/>
                  </a:cubicBezTo>
                  <a:cubicBezTo>
                    <a:pt x="6425" y="9490"/>
                    <a:pt x="6562" y="9081"/>
                    <a:pt x="6380" y="8790"/>
                  </a:cubicBezTo>
                  <a:lnTo>
                    <a:pt x="9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2332942" y="4177636"/>
              <a:ext cx="298341" cy="481833"/>
            </a:xfrm>
            <a:custGeom>
              <a:rect b="b" l="l" r="r" t="t"/>
              <a:pathLst>
                <a:path extrusionOk="0" h="9604" w="5946">
                  <a:moveTo>
                    <a:pt x="321" y="0"/>
                  </a:moveTo>
                  <a:lnTo>
                    <a:pt x="1" y="191"/>
                  </a:lnTo>
                  <a:lnTo>
                    <a:pt x="5612" y="9604"/>
                  </a:lnTo>
                  <a:cubicBezTo>
                    <a:pt x="5863" y="9383"/>
                    <a:pt x="5945" y="9042"/>
                    <a:pt x="5788" y="8790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2493494" y="4480520"/>
              <a:ext cx="111087" cy="165762"/>
            </a:xfrm>
            <a:custGeom>
              <a:rect b="b" l="l" r="r" t="t"/>
              <a:pathLst>
                <a:path extrusionOk="0" h="3304" w="2214">
                  <a:moveTo>
                    <a:pt x="213" y="1"/>
                  </a:moveTo>
                  <a:cubicBezTo>
                    <a:pt x="181" y="1"/>
                    <a:pt x="148" y="9"/>
                    <a:pt x="118" y="27"/>
                  </a:cubicBezTo>
                  <a:cubicBezTo>
                    <a:pt x="31" y="78"/>
                    <a:pt x="1" y="191"/>
                    <a:pt x="52" y="279"/>
                  </a:cubicBezTo>
                  <a:lnTo>
                    <a:pt x="1723" y="3207"/>
                  </a:lnTo>
                  <a:cubicBezTo>
                    <a:pt x="1759" y="3270"/>
                    <a:pt x="1828" y="3304"/>
                    <a:pt x="1904" y="3304"/>
                  </a:cubicBezTo>
                  <a:cubicBezTo>
                    <a:pt x="1951" y="3304"/>
                    <a:pt x="2001" y="3291"/>
                    <a:pt x="2046" y="3263"/>
                  </a:cubicBezTo>
                  <a:cubicBezTo>
                    <a:pt x="2167" y="3192"/>
                    <a:pt x="2213" y="3051"/>
                    <a:pt x="2152" y="2951"/>
                  </a:cubicBezTo>
                  <a:lnTo>
                    <a:pt x="370" y="89"/>
                  </a:lnTo>
                  <a:cubicBezTo>
                    <a:pt x="336" y="32"/>
                    <a:pt x="275" y="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7"/>
            <p:cNvSpPr/>
            <p:nvPr/>
          </p:nvSpPr>
          <p:spPr>
            <a:xfrm>
              <a:off x="2430728" y="4400798"/>
              <a:ext cx="73055" cy="54434"/>
            </a:xfrm>
            <a:custGeom>
              <a:rect b="b" l="l" r="r" t="t"/>
              <a:pathLst>
                <a:path extrusionOk="0" h="1085" w="1456">
                  <a:moveTo>
                    <a:pt x="1190" y="0"/>
                  </a:moveTo>
                  <a:cubicBezTo>
                    <a:pt x="1166" y="0"/>
                    <a:pt x="1140" y="7"/>
                    <a:pt x="1117" y="20"/>
                  </a:cubicBezTo>
                  <a:lnTo>
                    <a:pt x="85" y="636"/>
                  </a:lnTo>
                  <a:cubicBezTo>
                    <a:pt x="24" y="671"/>
                    <a:pt x="1" y="741"/>
                    <a:pt x="31" y="792"/>
                  </a:cubicBezTo>
                  <a:lnTo>
                    <a:pt x="177" y="1037"/>
                  </a:lnTo>
                  <a:cubicBezTo>
                    <a:pt x="196" y="1068"/>
                    <a:pt x="230" y="1084"/>
                    <a:pt x="268" y="1084"/>
                  </a:cubicBezTo>
                  <a:cubicBezTo>
                    <a:pt x="291" y="1084"/>
                    <a:pt x="317" y="1078"/>
                    <a:pt x="340" y="1064"/>
                  </a:cubicBezTo>
                  <a:lnTo>
                    <a:pt x="1372" y="449"/>
                  </a:lnTo>
                  <a:cubicBezTo>
                    <a:pt x="1432" y="414"/>
                    <a:pt x="1456" y="344"/>
                    <a:pt x="1426" y="293"/>
                  </a:cubicBezTo>
                  <a:lnTo>
                    <a:pt x="1279" y="47"/>
                  </a:lnTo>
                  <a:cubicBezTo>
                    <a:pt x="1261" y="16"/>
                    <a:pt x="1227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7"/>
            <p:cNvSpPr/>
            <p:nvPr/>
          </p:nvSpPr>
          <p:spPr>
            <a:xfrm>
              <a:off x="2293456" y="4165194"/>
              <a:ext cx="61765" cy="45956"/>
            </a:xfrm>
            <a:custGeom>
              <a:rect b="b" l="l" r="r" t="t"/>
              <a:pathLst>
                <a:path extrusionOk="0" h="916" w="1231">
                  <a:moveTo>
                    <a:pt x="1004" y="1"/>
                  </a:moveTo>
                  <a:cubicBezTo>
                    <a:pt x="983" y="1"/>
                    <a:pt x="960" y="7"/>
                    <a:pt x="939" y="20"/>
                  </a:cubicBezTo>
                  <a:lnTo>
                    <a:pt x="77" y="534"/>
                  </a:lnTo>
                  <a:cubicBezTo>
                    <a:pt x="23" y="566"/>
                    <a:pt x="1" y="629"/>
                    <a:pt x="28" y="674"/>
                  </a:cubicBezTo>
                  <a:lnTo>
                    <a:pt x="147" y="872"/>
                  </a:lnTo>
                  <a:cubicBezTo>
                    <a:pt x="164" y="900"/>
                    <a:pt x="194" y="915"/>
                    <a:pt x="228" y="915"/>
                  </a:cubicBezTo>
                  <a:cubicBezTo>
                    <a:pt x="249" y="915"/>
                    <a:pt x="272" y="909"/>
                    <a:pt x="292" y="897"/>
                  </a:cubicBezTo>
                  <a:lnTo>
                    <a:pt x="1155" y="383"/>
                  </a:lnTo>
                  <a:cubicBezTo>
                    <a:pt x="1209" y="351"/>
                    <a:pt x="1231" y="287"/>
                    <a:pt x="1204" y="243"/>
                  </a:cubicBezTo>
                  <a:lnTo>
                    <a:pt x="1084" y="43"/>
                  </a:lnTo>
                  <a:cubicBezTo>
                    <a:pt x="1069" y="16"/>
                    <a:pt x="1038" y="1"/>
                    <a:pt x="1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2" name="Google Shape;1132;p37"/>
          <p:cNvGrpSpPr/>
          <p:nvPr/>
        </p:nvGrpSpPr>
        <p:grpSpPr>
          <a:xfrm rot="-10675190">
            <a:off x="6798765" y="163854"/>
            <a:ext cx="370097" cy="594299"/>
            <a:chOff x="2277100" y="4115625"/>
            <a:chExt cx="370075" cy="594264"/>
          </a:xfrm>
        </p:grpSpPr>
        <p:sp>
          <p:nvSpPr>
            <p:cNvPr id="1133" name="Google Shape;1133;p37"/>
            <p:cNvSpPr/>
            <p:nvPr/>
          </p:nvSpPr>
          <p:spPr>
            <a:xfrm>
              <a:off x="2277100" y="4118434"/>
              <a:ext cx="368686" cy="591454"/>
            </a:xfrm>
            <a:custGeom>
              <a:rect b="b" l="l" r="r" t="t"/>
              <a:pathLst>
                <a:path extrusionOk="0" h="11789" w="7348">
                  <a:moveTo>
                    <a:pt x="111" y="0"/>
                  </a:moveTo>
                  <a:cubicBezTo>
                    <a:pt x="96" y="0"/>
                    <a:pt x="80" y="5"/>
                    <a:pt x="61" y="16"/>
                  </a:cubicBezTo>
                  <a:cubicBezTo>
                    <a:pt x="1" y="53"/>
                    <a:pt x="9" y="104"/>
                    <a:pt x="39" y="156"/>
                  </a:cubicBezTo>
                  <a:lnTo>
                    <a:pt x="126" y="370"/>
                  </a:lnTo>
                  <a:cubicBezTo>
                    <a:pt x="52" y="470"/>
                    <a:pt x="83" y="591"/>
                    <a:pt x="153" y="715"/>
                  </a:cubicBezTo>
                  <a:lnTo>
                    <a:pt x="461" y="1470"/>
                  </a:lnTo>
                  <a:lnTo>
                    <a:pt x="374" y="1521"/>
                  </a:lnTo>
                  <a:cubicBezTo>
                    <a:pt x="320" y="1553"/>
                    <a:pt x="300" y="1616"/>
                    <a:pt x="327" y="1660"/>
                  </a:cubicBezTo>
                  <a:lnTo>
                    <a:pt x="445" y="1860"/>
                  </a:lnTo>
                  <a:cubicBezTo>
                    <a:pt x="461" y="1887"/>
                    <a:pt x="492" y="1902"/>
                    <a:pt x="526" y="1902"/>
                  </a:cubicBezTo>
                  <a:cubicBezTo>
                    <a:pt x="538" y="1902"/>
                    <a:pt x="550" y="1900"/>
                    <a:pt x="562" y="1897"/>
                  </a:cubicBezTo>
                  <a:lnTo>
                    <a:pt x="3096" y="6336"/>
                  </a:lnTo>
                  <a:cubicBezTo>
                    <a:pt x="3054" y="6374"/>
                    <a:pt x="3040" y="6432"/>
                    <a:pt x="3066" y="6474"/>
                  </a:cubicBezTo>
                  <a:lnTo>
                    <a:pt x="3212" y="6720"/>
                  </a:lnTo>
                  <a:cubicBezTo>
                    <a:pt x="3231" y="6752"/>
                    <a:pt x="3266" y="6768"/>
                    <a:pt x="3304" y="6768"/>
                  </a:cubicBezTo>
                  <a:cubicBezTo>
                    <a:pt x="3315" y="6768"/>
                    <a:pt x="3327" y="6766"/>
                    <a:pt x="3339" y="6763"/>
                  </a:cubicBezTo>
                  <a:lnTo>
                    <a:pt x="5626" y="10769"/>
                  </a:lnTo>
                  <a:cubicBezTo>
                    <a:pt x="5723" y="10940"/>
                    <a:pt x="5904" y="11036"/>
                    <a:pt x="6107" y="11049"/>
                  </a:cubicBezTo>
                  <a:lnTo>
                    <a:pt x="6198" y="11209"/>
                  </a:lnTo>
                  <a:lnTo>
                    <a:pt x="6424" y="11606"/>
                  </a:lnTo>
                  <a:cubicBezTo>
                    <a:pt x="6492" y="11725"/>
                    <a:pt x="6622" y="11789"/>
                    <a:pt x="6765" y="11789"/>
                  </a:cubicBezTo>
                  <a:cubicBezTo>
                    <a:pt x="6854" y="11789"/>
                    <a:pt x="6948" y="11764"/>
                    <a:pt x="7034" y="11712"/>
                  </a:cubicBezTo>
                  <a:cubicBezTo>
                    <a:pt x="7259" y="11578"/>
                    <a:pt x="7347" y="11315"/>
                    <a:pt x="7230" y="11126"/>
                  </a:cubicBezTo>
                  <a:lnTo>
                    <a:pt x="6988" y="10738"/>
                  </a:lnTo>
                  <a:lnTo>
                    <a:pt x="6901" y="10598"/>
                  </a:lnTo>
                  <a:lnTo>
                    <a:pt x="6891" y="10582"/>
                  </a:lnTo>
                  <a:cubicBezTo>
                    <a:pt x="6923" y="10514"/>
                    <a:pt x="6943" y="10440"/>
                    <a:pt x="6951" y="10366"/>
                  </a:cubicBezTo>
                  <a:lnTo>
                    <a:pt x="6951" y="10361"/>
                  </a:lnTo>
                  <a:cubicBezTo>
                    <a:pt x="6951" y="10354"/>
                    <a:pt x="6951" y="10347"/>
                    <a:pt x="6952" y="10340"/>
                  </a:cubicBezTo>
                  <a:lnTo>
                    <a:pt x="6952" y="10331"/>
                  </a:lnTo>
                  <a:lnTo>
                    <a:pt x="6952" y="10313"/>
                  </a:lnTo>
                  <a:lnTo>
                    <a:pt x="6952" y="10302"/>
                  </a:lnTo>
                  <a:lnTo>
                    <a:pt x="6952" y="10284"/>
                  </a:lnTo>
                  <a:lnTo>
                    <a:pt x="6952" y="10273"/>
                  </a:lnTo>
                  <a:cubicBezTo>
                    <a:pt x="6952" y="10268"/>
                    <a:pt x="6951" y="10262"/>
                    <a:pt x="6951" y="10256"/>
                  </a:cubicBezTo>
                  <a:cubicBezTo>
                    <a:pt x="6950" y="10251"/>
                    <a:pt x="6950" y="10246"/>
                    <a:pt x="6949" y="10242"/>
                  </a:cubicBezTo>
                  <a:cubicBezTo>
                    <a:pt x="6949" y="10238"/>
                    <a:pt x="6947" y="10232"/>
                    <a:pt x="6947" y="10228"/>
                  </a:cubicBezTo>
                  <a:cubicBezTo>
                    <a:pt x="6945" y="10218"/>
                    <a:pt x="6944" y="10210"/>
                    <a:pt x="6942" y="10201"/>
                  </a:cubicBezTo>
                  <a:cubicBezTo>
                    <a:pt x="6942" y="10197"/>
                    <a:pt x="6941" y="10193"/>
                    <a:pt x="6940" y="10190"/>
                  </a:cubicBezTo>
                  <a:cubicBezTo>
                    <a:pt x="6939" y="10184"/>
                    <a:pt x="6937" y="10178"/>
                    <a:pt x="6936" y="10173"/>
                  </a:cubicBezTo>
                  <a:cubicBezTo>
                    <a:pt x="6934" y="10168"/>
                    <a:pt x="6933" y="10164"/>
                    <a:pt x="6932" y="10161"/>
                  </a:cubicBezTo>
                  <a:cubicBezTo>
                    <a:pt x="6931" y="10157"/>
                    <a:pt x="6929" y="10150"/>
                    <a:pt x="6928" y="10144"/>
                  </a:cubicBezTo>
                  <a:cubicBezTo>
                    <a:pt x="6926" y="10138"/>
                    <a:pt x="6925" y="10136"/>
                    <a:pt x="6924" y="10133"/>
                  </a:cubicBezTo>
                  <a:cubicBezTo>
                    <a:pt x="6923" y="10128"/>
                    <a:pt x="6920" y="10122"/>
                    <a:pt x="6918" y="10116"/>
                  </a:cubicBezTo>
                  <a:cubicBezTo>
                    <a:pt x="6916" y="10111"/>
                    <a:pt x="6915" y="10109"/>
                    <a:pt x="6914" y="10105"/>
                  </a:cubicBezTo>
                  <a:cubicBezTo>
                    <a:pt x="6912" y="10101"/>
                    <a:pt x="6908" y="10094"/>
                    <a:pt x="6906" y="10088"/>
                  </a:cubicBezTo>
                  <a:lnTo>
                    <a:pt x="6902" y="10077"/>
                  </a:lnTo>
                  <a:cubicBezTo>
                    <a:pt x="6899" y="10072"/>
                    <a:pt x="6895" y="10066"/>
                    <a:pt x="6892" y="10060"/>
                  </a:cubicBezTo>
                  <a:cubicBezTo>
                    <a:pt x="6891" y="10057"/>
                    <a:pt x="6890" y="10054"/>
                    <a:pt x="6888" y="10051"/>
                  </a:cubicBezTo>
                  <a:cubicBezTo>
                    <a:pt x="6884" y="10042"/>
                    <a:pt x="6878" y="10033"/>
                    <a:pt x="6873" y="10025"/>
                  </a:cubicBezTo>
                  <a:lnTo>
                    <a:pt x="4437" y="6108"/>
                  </a:lnTo>
                  <a:cubicBezTo>
                    <a:pt x="4473" y="6070"/>
                    <a:pt x="4484" y="6017"/>
                    <a:pt x="4460" y="5977"/>
                  </a:cubicBezTo>
                  <a:lnTo>
                    <a:pt x="4314" y="5731"/>
                  </a:lnTo>
                  <a:cubicBezTo>
                    <a:pt x="4295" y="5700"/>
                    <a:pt x="4261" y="5683"/>
                    <a:pt x="4223" y="5683"/>
                  </a:cubicBezTo>
                  <a:cubicBezTo>
                    <a:pt x="4208" y="5683"/>
                    <a:pt x="4193" y="5686"/>
                    <a:pt x="4178" y="5691"/>
                  </a:cubicBezTo>
                  <a:lnTo>
                    <a:pt x="1478" y="1351"/>
                  </a:lnTo>
                  <a:cubicBezTo>
                    <a:pt x="1513" y="1316"/>
                    <a:pt x="1524" y="1267"/>
                    <a:pt x="1501" y="1230"/>
                  </a:cubicBezTo>
                  <a:lnTo>
                    <a:pt x="1383" y="1031"/>
                  </a:lnTo>
                  <a:cubicBezTo>
                    <a:pt x="1367" y="1003"/>
                    <a:pt x="1336" y="988"/>
                    <a:pt x="1302" y="988"/>
                  </a:cubicBezTo>
                  <a:cubicBezTo>
                    <a:pt x="1281" y="988"/>
                    <a:pt x="1258" y="994"/>
                    <a:pt x="1237" y="1007"/>
                  </a:cubicBezTo>
                  <a:lnTo>
                    <a:pt x="1150" y="1058"/>
                  </a:lnTo>
                  <a:lnTo>
                    <a:pt x="633" y="429"/>
                  </a:lnTo>
                  <a:cubicBezTo>
                    <a:pt x="627" y="419"/>
                    <a:pt x="620" y="409"/>
                    <a:pt x="615" y="400"/>
                  </a:cubicBezTo>
                  <a:cubicBezTo>
                    <a:pt x="550" y="306"/>
                    <a:pt x="473" y="239"/>
                    <a:pt x="375" y="239"/>
                  </a:cubicBezTo>
                  <a:cubicBezTo>
                    <a:pt x="365" y="239"/>
                    <a:pt x="353" y="239"/>
                    <a:pt x="342" y="241"/>
                  </a:cubicBezTo>
                  <a:lnTo>
                    <a:pt x="195" y="62"/>
                  </a:lnTo>
                  <a:cubicBezTo>
                    <a:pt x="172" y="27"/>
                    <a:pt x="146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2576730" y="4632639"/>
              <a:ext cx="52383" cy="45454"/>
            </a:xfrm>
            <a:custGeom>
              <a:rect b="b" l="l" r="r" t="t"/>
              <a:pathLst>
                <a:path extrusionOk="0" h="906" w="1044">
                  <a:moveTo>
                    <a:pt x="775" y="1"/>
                  </a:moveTo>
                  <a:lnTo>
                    <a:pt x="1" y="461"/>
                  </a:lnTo>
                  <a:lnTo>
                    <a:pt x="253" y="904"/>
                  </a:lnTo>
                  <a:cubicBezTo>
                    <a:pt x="269" y="905"/>
                    <a:pt x="285" y="906"/>
                    <a:pt x="301" y="906"/>
                  </a:cubicBezTo>
                  <a:cubicBezTo>
                    <a:pt x="449" y="906"/>
                    <a:pt x="594" y="865"/>
                    <a:pt x="720" y="788"/>
                  </a:cubicBezTo>
                  <a:cubicBezTo>
                    <a:pt x="862" y="706"/>
                    <a:pt x="975" y="582"/>
                    <a:pt x="1044" y="434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2278555" y="4115625"/>
              <a:ext cx="19267" cy="21673"/>
            </a:xfrm>
            <a:custGeom>
              <a:rect b="b" l="l" r="r" t="t"/>
              <a:pathLst>
                <a:path extrusionOk="0" h="432" w="384">
                  <a:moveTo>
                    <a:pt x="110" y="1"/>
                  </a:moveTo>
                  <a:cubicBezTo>
                    <a:pt x="96" y="1"/>
                    <a:pt x="79" y="6"/>
                    <a:pt x="61" y="16"/>
                  </a:cubicBezTo>
                  <a:cubicBezTo>
                    <a:pt x="0" y="53"/>
                    <a:pt x="9" y="104"/>
                    <a:pt x="38" y="156"/>
                  </a:cubicBezTo>
                  <a:lnTo>
                    <a:pt x="151" y="431"/>
                  </a:lnTo>
                  <a:lnTo>
                    <a:pt x="384" y="293"/>
                  </a:lnTo>
                  <a:lnTo>
                    <a:pt x="194" y="63"/>
                  </a:lnTo>
                  <a:cubicBezTo>
                    <a:pt x="172" y="27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>
              <a:off x="2280261" y="4127615"/>
              <a:ext cx="59156" cy="66375"/>
            </a:xfrm>
            <a:custGeom>
              <a:rect b="b" l="l" r="r" t="t"/>
              <a:pathLst>
                <a:path extrusionOk="0" h="1323" w="1179">
                  <a:moveTo>
                    <a:pt x="341" y="0"/>
                  </a:moveTo>
                  <a:cubicBezTo>
                    <a:pt x="295" y="0"/>
                    <a:pt x="244" y="15"/>
                    <a:pt x="188" y="48"/>
                  </a:cubicBezTo>
                  <a:cubicBezTo>
                    <a:pt x="1" y="160"/>
                    <a:pt x="27" y="317"/>
                    <a:pt x="119" y="476"/>
                  </a:cubicBezTo>
                  <a:lnTo>
                    <a:pt x="463" y="1322"/>
                  </a:lnTo>
                  <a:lnTo>
                    <a:pt x="1178" y="895"/>
                  </a:lnTo>
                  <a:lnTo>
                    <a:pt x="599" y="190"/>
                  </a:lnTo>
                  <a:cubicBezTo>
                    <a:pt x="530" y="81"/>
                    <a:pt x="448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2287536" y="4127615"/>
              <a:ext cx="51881" cy="56993"/>
            </a:xfrm>
            <a:custGeom>
              <a:rect b="b" l="l" r="r" t="t"/>
              <a:pathLst>
                <a:path extrusionOk="0" h="1136" w="1034">
                  <a:moveTo>
                    <a:pt x="196" y="0"/>
                  </a:moveTo>
                  <a:cubicBezTo>
                    <a:pt x="150" y="0"/>
                    <a:pt x="99" y="15"/>
                    <a:pt x="43" y="48"/>
                  </a:cubicBezTo>
                  <a:cubicBezTo>
                    <a:pt x="28" y="58"/>
                    <a:pt x="14" y="68"/>
                    <a:pt x="1" y="79"/>
                  </a:cubicBezTo>
                  <a:lnTo>
                    <a:pt x="630" y="1136"/>
                  </a:lnTo>
                  <a:lnTo>
                    <a:pt x="1033" y="895"/>
                  </a:lnTo>
                  <a:lnTo>
                    <a:pt x="454" y="190"/>
                  </a:lnTo>
                  <a:cubicBezTo>
                    <a:pt x="385" y="81"/>
                    <a:pt x="303" y="0"/>
                    <a:pt x="196" y="0"/>
                  </a:cubicBez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2303240" y="4177636"/>
              <a:ext cx="329299" cy="492469"/>
            </a:xfrm>
            <a:custGeom>
              <a:rect b="b" l="l" r="r" t="t"/>
              <a:pathLst>
                <a:path extrusionOk="0" h="9816" w="6563">
                  <a:moveTo>
                    <a:pt x="914" y="0"/>
                  </a:moveTo>
                  <a:lnTo>
                    <a:pt x="1" y="544"/>
                  </a:lnTo>
                  <a:lnTo>
                    <a:pt x="5132" y="9533"/>
                  </a:lnTo>
                  <a:cubicBezTo>
                    <a:pt x="5237" y="9717"/>
                    <a:pt x="5439" y="9816"/>
                    <a:pt x="5660" y="9816"/>
                  </a:cubicBezTo>
                  <a:cubicBezTo>
                    <a:pt x="5797" y="9816"/>
                    <a:pt x="5942" y="9778"/>
                    <a:pt x="6076" y="9698"/>
                  </a:cubicBezTo>
                  <a:cubicBezTo>
                    <a:pt x="6425" y="9490"/>
                    <a:pt x="6562" y="9081"/>
                    <a:pt x="6380" y="8790"/>
                  </a:cubicBezTo>
                  <a:lnTo>
                    <a:pt x="9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2332942" y="4177636"/>
              <a:ext cx="298341" cy="481833"/>
            </a:xfrm>
            <a:custGeom>
              <a:rect b="b" l="l" r="r" t="t"/>
              <a:pathLst>
                <a:path extrusionOk="0" h="9604" w="5946">
                  <a:moveTo>
                    <a:pt x="321" y="0"/>
                  </a:moveTo>
                  <a:lnTo>
                    <a:pt x="1" y="191"/>
                  </a:lnTo>
                  <a:lnTo>
                    <a:pt x="5612" y="9604"/>
                  </a:lnTo>
                  <a:cubicBezTo>
                    <a:pt x="5863" y="9383"/>
                    <a:pt x="5945" y="9042"/>
                    <a:pt x="5788" y="8790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>
              <a:off x="2493494" y="4480520"/>
              <a:ext cx="111087" cy="165762"/>
            </a:xfrm>
            <a:custGeom>
              <a:rect b="b" l="l" r="r" t="t"/>
              <a:pathLst>
                <a:path extrusionOk="0" h="3304" w="2214">
                  <a:moveTo>
                    <a:pt x="213" y="1"/>
                  </a:moveTo>
                  <a:cubicBezTo>
                    <a:pt x="181" y="1"/>
                    <a:pt x="148" y="9"/>
                    <a:pt x="118" y="27"/>
                  </a:cubicBezTo>
                  <a:cubicBezTo>
                    <a:pt x="31" y="78"/>
                    <a:pt x="1" y="191"/>
                    <a:pt x="52" y="279"/>
                  </a:cubicBezTo>
                  <a:lnTo>
                    <a:pt x="1723" y="3207"/>
                  </a:lnTo>
                  <a:cubicBezTo>
                    <a:pt x="1759" y="3270"/>
                    <a:pt x="1828" y="3304"/>
                    <a:pt x="1904" y="3304"/>
                  </a:cubicBezTo>
                  <a:cubicBezTo>
                    <a:pt x="1951" y="3304"/>
                    <a:pt x="2001" y="3291"/>
                    <a:pt x="2046" y="3263"/>
                  </a:cubicBezTo>
                  <a:cubicBezTo>
                    <a:pt x="2167" y="3192"/>
                    <a:pt x="2213" y="3051"/>
                    <a:pt x="2152" y="2951"/>
                  </a:cubicBezTo>
                  <a:lnTo>
                    <a:pt x="370" y="89"/>
                  </a:lnTo>
                  <a:cubicBezTo>
                    <a:pt x="336" y="32"/>
                    <a:pt x="275" y="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2430728" y="4400798"/>
              <a:ext cx="73055" cy="54434"/>
            </a:xfrm>
            <a:custGeom>
              <a:rect b="b" l="l" r="r" t="t"/>
              <a:pathLst>
                <a:path extrusionOk="0" h="1085" w="1456">
                  <a:moveTo>
                    <a:pt x="1190" y="0"/>
                  </a:moveTo>
                  <a:cubicBezTo>
                    <a:pt x="1166" y="0"/>
                    <a:pt x="1140" y="7"/>
                    <a:pt x="1117" y="20"/>
                  </a:cubicBezTo>
                  <a:lnTo>
                    <a:pt x="85" y="636"/>
                  </a:lnTo>
                  <a:cubicBezTo>
                    <a:pt x="24" y="671"/>
                    <a:pt x="1" y="741"/>
                    <a:pt x="31" y="792"/>
                  </a:cubicBezTo>
                  <a:lnTo>
                    <a:pt x="177" y="1037"/>
                  </a:lnTo>
                  <a:cubicBezTo>
                    <a:pt x="196" y="1068"/>
                    <a:pt x="230" y="1084"/>
                    <a:pt x="268" y="1084"/>
                  </a:cubicBezTo>
                  <a:cubicBezTo>
                    <a:pt x="291" y="1084"/>
                    <a:pt x="317" y="1078"/>
                    <a:pt x="340" y="1064"/>
                  </a:cubicBezTo>
                  <a:lnTo>
                    <a:pt x="1372" y="449"/>
                  </a:lnTo>
                  <a:cubicBezTo>
                    <a:pt x="1432" y="414"/>
                    <a:pt x="1456" y="344"/>
                    <a:pt x="1426" y="293"/>
                  </a:cubicBezTo>
                  <a:lnTo>
                    <a:pt x="1279" y="47"/>
                  </a:lnTo>
                  <a:cubicBezTo>
                    <a:pt x="1261" y="16"/>
                    <a:pt x="1227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293456" y="4165194"/>
              <a:ext cx="61765" cy="45956"/>
            </a:xfrm>
            <a:custGeom>
              <a:rect b="b" l="l" r="r" t="t"/>
              <a:pathLst>
                <a:path extrusionOk="0" h="916" w="1231">
                  <a:moveTo>
                    <a:pt x="1004" y="1"/>
                  </a:moveTo>
                  <a:cubicBezTo>
                    <a:pt x="983" y="1"/>
                    <a:pt x="960" y="7"/>
                    <a:pt x="939" y="20"/>
                  </a:cubicBezTo>
                  <a:lnTo>
                    <a:pt x="77" y="534"/>
                  </a:lnTo>
                  <a:cubicBezTo>
                    <a:pt x="23" y="566"/>
                    <a:pt x="1" y="629"/>
                    <a:pt x="28" y="674"/>
                  </a:cubicBezTo>
                  <a:lnTo>
                    <a:pt x="147" y="872"/>
                  </a:lnTo>
                  <a:cubicBezTo>
                    <a:pt x="164" y="900"/>
                    <a:pt x="194" y="915"/>
                    <a:pt x="228" y="915"/>
                  </a:cubicBezTo>
                  <a:cubicBezTo>
                    <a:pt x="249" y="915"/>
                    <a:pt x="272" y="909"/>
                    <a:pt x="292" y="897"/>
                  </a:cubicBezTo>
                  <a:lnTo>
                    <a:pt x="1155" y="383"/>
                  </a:lnTo>
                  <a:cubicBezTo>
                    <a:pt x="1209" y="351"/>
                    <a:pt x="1231" y="287"/>
                    <a:pt x="1204" y="243"/>
                  </a:cubicBezTo>
                  <a:lnTo>
                    <a:pt x="1084" y="43"/>
                  </a:lnTo>
                  <a:cubicBezTo>
                    <a:pt x="1069" y="16"/>
                    <a:pt x="1038" y="1"/>
                    <a:pt x="1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mous Person Biography Theme for Elementary by Slidesgo">
  <a:themeElements>
    <a:clrScheme name="Simple Light">
      <a:dk1>
        <a:srgbClr val="213A36"/>
      </a:dk1>
      <a:lt1>
        <a:srgbClr val="F6F8FF"/>
      </a:lt1>
      <a:dk2>
        <a:srgbClr val="B9DFDE"/>
      </a:dk2>
      <a:lt2>
        <a:srgbClr val="7DAFCD"/>
      </a:lt2>
      <a:accent1>
        <a:srgbClr val="3D7174"/>
      </a:accent1>
      <a:accent2>
        <a:srgbClr val="484A63"/>
      </a:accent2>
      <a:accent3>
        <a:srgbClr val="E93A50"/>
      </a:accent3>
      <a:accent4>
        <a:srgbClr val="80060B"/>
      </a:accent4>
      <a:accent5>
        <a:srgbClr val="383636"/>
      </a:accent5>
      <a:accent6>
        <a:srgbClr val="020202"/>
      </a:accent6>
      <a:hlink>
        <a:srgbClr val="3821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