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Staatliches"/>
      <p:regular r:id="rId9"/>
    </p:embeddedFont>
    <p:embeddedFont>
      <p:font typeface="Robo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Staatliche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oboto-bold.fntdata"/><Relationship Id="rId10" Type="http://schemas.openxmlformats.org/officeDocument/2006/relationships/font" Target="fonts/Roboto-regular.fntdata"/><Relationship Id="rId13" Type="http://schemas.openxmlformats.org/officeDocument/2006/relationships/font" Target="fonts/Roboto-boldItalic.fntdata"/><Relationship Id="rId12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4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f80414ce9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3" name="Google Shape;2413;gf80414ce9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f196883887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f196883887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gf7c66165b7_0_8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3" name="Google Shape;2463;gf7c66165b7_0_8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3600047">
            <a:off x="-893506" y="-2288991"/>
            <a:ext cx="4352838" cy="3659832"/>
            <a:chOff x="-11" y="2775397"/>
            <a:chExt cx="3036650" cy="2553192"/>
          </a:xfrm>
        </p:grpSpPr>
        <p:sp>
          <p:nvSpPr>
            <p:cNvPr id="10" name="Google Shape;10;p2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flipH="1" rot="-9899942">
            <a:off x="5881889" y="1099092"/>
            <a:ext cx="6789017" cy="5299907"/>
            <a:chOff x="4301009" y="300992"/>
            <a:chExt cx="5467448" cy="4268212"/>
          </a:xfrm>
        </p:grpSpPr>
        <p:sp>
          <p:nvSpPr>
            <p:cNvPr id="39" name="Google Shape;39;p2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 rot="-1682968">
            <a:off x="-139995" y="2750336"/>
            <a:ext cx="2591034" cy="3397798"/>
            <a:chOff x="-2771058" y="729240"/>
            <a:chExt cx="2642358" cy="3465102"/>
          </a:xfrm>
        </p:grpSpPr>
        <p:sp>
          <p:nvSpPr>
            <p:cNvPr id="71" name="Google Shape;71;p2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2"/>
          <p:cNvGrpSpPr/>
          <p:nvPr/>
        </p:nvGrpSpPr>
        <p:grpSpPr>
          <a:xfrm flipH="1" rot="3600086">
            <a:off x="6482717" y="-1127923"/>
            <a:ext cx="2413105" cy="2770001"/>
            <a:chOff x="-2771058" y="729240"/>
            <a:chExt cx="2642358" cy="3465102"/>
          </a:xfrm>
        </p:grpSpPr>
        <p:sp>
          <p:nvSpPr>
            <p:cNvPr id="79" name="Google Shape;79;p2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" name="Google Shape;86;p2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"/>
          <p:cNvSpPr txBox="1"/>
          <p:nvPr>
            <p:ph type="ctrTitle"/>
          </p:nvPr>
        </p:nvSpPr>
        <p:spPr>
          <a:xfrm>
            <a:off x="1549750" y="1436813"/>
            <a:ext cx="6044700" cy="16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8" name="Google Shape;88;p2"/>
          <p:cNvSpPr txBox="1"/>
          <p:nvPr>
            <p:ph idx="1" type="subTitle"/>
          </p:nvPr>
        </p:nvSpPr>
        <p:spPr>
          <a:xfrm>
            <a:off x="2216425" y="3253838"/>
            <a:ext cx="4711200" cy="40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oogle Shape;621;p11"/>
          <p:cNvGrpSpPr/>
          <p:nvPr/>
        </p:nvGrpSpPr>
        <p:grpSpPr>
          <a:xfrm rot="-502798">
            <a:off x="4638804" y="2869388"/>
            <a:ext cx="4352747" cy="3659756"/>
            <a:chOff x="-11" y="2775397"/>
            <a:chExt cx="3036650" cy="2553192"/>
          </a:xfrm>
        </p:grpSpPr>
        <p:sp>
          <p:nvSpPr>
            <p:cNvPr id="622" name="Google Shape;622;p11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11"/>
          <p:cNvGrpSpPr/>
          <p:nvPr/>
        </p:nvGrpSpPr>
        <p:grpSpPr>
          <a:xfrm flipH="1" rot="1407110">
            <a:off x="-3168257" y="-1404747"/>
            <a:ext cx="6789351" cy="5300168"/>
            <a:chOff x="4301009" y="300992"/>
            <a:chExt cx="5467448" cy="4268212"/>
          </a:xfrm>
        </p:grpSpPr>
        <p:sp>
          <p:nvSpPr>
            <p:cNvPr id="651" name="Google Shape;651;p11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11"/>
          <p:cNvGrpSpPr/>
          <p:nvPr/>
        </p:nvGrpSpPr>
        <p:grpSpPr>
          <a:xfrm rot="9116897">
            <a:off x="6621712" y="-1174742"/>
            <a:ext cx="2614442" cy="3428495"/>
            <a:chOff x="-2771058" y="729240"/>
            <a:chExt cx="2642358" cy="3465102"/>
          </a:xfrm>
        </p:grpSpPr>
        <p:sp>
          <p:nvSpPr>
            <p:cNvPr id="683" name="Google Shape;683;p11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11"/>
          <p:cNvGrpSpPr/>
          <p:nvPr/>
        </p:nvGrpSpPr>
        <p:grpSpPr>
          <a:xfrm flipH="1" rot="-6157342">
            <a:off x="52572" y="2798577"/>
            <a:ext cx="2685597" cy="3521805"/>
            <a:chOff x="-2771058" y="729240"/>
            <a:chExt cx="2642358" cy="3465102"/>
          </a:xfrm>
        </p:grpSpPr>
        <p:sp>
          <p:nvSpPr>
            <p:cNvPr id="691" name="Google Shape;691;p11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98" name="Google Shape;698;p11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1"/>
          <p:cNvSpPr txBox="1"/>
          <p:nvPr>
            <p:ph hasCustomPrompt="1" type="title"/>
          </p:nvPr>
        </p:nvSpPr>
        <p:spPr>
          <a:xfrm>
            <a:off x="1757175" y="1545199"/>
            <a:ext cx="5629500" cy="14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0" name="Google Shape;700;p11"/>
          <p:cNvSpPr txBox="1"/>
          <p:nvPr>
            <p:ph idx="1" type="body"/>
          </p:nvPr>
        </p:nvSpPr>
        <p:spPr>
          <a:xfrm>
            <a:off x="1996200" y="3204400"/>
            <a:ext cx="5151600" cy="28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13"/>
          <p:cNvGrpSpPr/>
          <p:nvPr/>
        </p:nvGrpSpPr>
        <p:grpSpPr>
          <a:xfrm rot="4603427">
            <a:off x="-815160" y="1726337"/>
            <a:ext cx="4353074" cy="3660031"/>
            <a:chOff x="-11" y="2775397"/>
            <a:chExt cx="3036650" cy="2553192"/>
          </a:xfrm>
        </p:grpSpPr>
        <p:sp>
          <p:nvSpPr>
            <p:cNvPr id="704" name="Google Shape;704;p13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13"/>
          <p:cNvGrpSpPr/>
          <p:nvPr/>
        </p:nvGrpSpPr>
        <p:grpSpPr>
          <a:xfrm rot="-2982234">
            <a:off x="7062695" y="-1184841"/>
            <a:ext cx="2035811" cy="3078387"/>
            <a:chOff x="-2242420" y="998148"/>
            <a:chExt cx="2113719" cy="3196194"/>
          </a:xfrm>
        </p:grpSpPr>
        <p:sp>
          <p:nvSpPr>
            <p:cNvPr id="733" name="Google Shape;733;p13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39" name="Google Shape;739;p13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1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1" name="Google Shape;741;p13"/>
          <p:cNvSpPr txBox="1"/>
          <p:nvPr>
            <p:ph hasCustomPrompt="1" idx="2" type="title"/>
          </p:nvPr>
        </p:nvSpPr>
        <p:spPr>
          <a:xfrm>
            <a:off x="779375" y="1662275"/>
            <a:ext cx="11637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42" name="Google Shape;742;p13"/>
          <p:cNvSpPr txBox="1"/>
          <p:nvPr>
            <p:ph idx="3" type="title"/>
          </p:nvPr>
        </p:nvSpPr>
        <p:spPr>
          <a:xfrm>
            <a:off x="2095625" y="1423875"/>
            <a:ext cx="2310600" cy="46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3" name="Google Shape;743;p13"/>
          <p:cNvSpPr txBox="1"/>
          <p:nvPr>
            <p:ph idx="1" type="subTitle"/>
          </p:nvPr>
        </p:nvSpPr>
        <p:spPr>
          <a:xfrm>
            <a:off x="2095625" y="1900675"/>
            <a:ext cx="23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4" name="Google Shape;744;p13"/>
          <p:cNvSpPr txBox="1"/>
          <p:nvPr>
            <p:ph hasCustomPrompt="1" idx="4" type="title"/>
          </p:nvPr>
        </p:nvSpPr>
        <p:spPr>
          <a:xfrm>
            <a:off x="779525" y="3339200"/>
            <a:ext cx="11637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45" name="Google Shape;745;p13"/>
          <p:cNvSpPr txBox="1"/>
          <p:nvPr>
            <p:ph idx="5" type="title"/>
          </p:nvPr>
        </p:nvSpPr>
        <p:spPr>
          <a:xfrm>
            <a:off x="2095625" y="3106250"/>
            <a:ext cx="2310600" cy="46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6" name="Google Shape;746;p13"/>
          <p:cNvSpPr txBox="1"/>
          <p:nvPr>
            <p:ph idx="6" type="subTitle"/>
          </p:nvPr>
        </p:nvSpPr>
        <p:spPr>
          <a:xfrm>
            <a:off x="2095625" y="3572150"/>
            <a:ext cx="23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7" name="Google Shape;747;p13"/>
          <p:cNvSpPr txBox="1"/>
          <p:nvPr>
            <p:ph hasCustomPrompt="1" idx="7" type="title"/>
          </p:nvPr>
        </p:nvSpPr>
        <p:spPr>
          <a:xfrm>
            <a:off x="4572000" y="1662250"/>
            <a:ext cx="11637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48" name="Google Shape;748;p13"/>
          <p:cNvSpPr txBox="1"/>
          <p:nvPr>
            <p:ph idx="8" type="title"/>
          </p:nvPr>
        </p:nvSpPr>
        <p:spPr>
          <a:xfrm>
            <a:off x="5888100" y="1423875"/>
            <a:ext cx="2310600" cy="46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9" name="Google Shape;749;p13"/>
          <p:cNvSpPr txBox="1"/>
          <p:nvPr>
            <p:ph idx="9" type="subTitle"/>
          </p:nvPr>
        </p:nvSpPr>
        <p:spPr>
          <a:xfrm>
            <a:off x="5888100" y="1900675"/>
            <a:ext cx="23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13"/>
          <p:cNvSpPr txBox="1"/>
          <p:nvPr>
            <p:ph hasCustomPrompt="1" idx="13" type="title"/>
          </p:nvPr>
        </p:nvSpPr>
        <p:spPr>
          <a:xfrm>
            <a:off x="4572000" y="3339200"/>
            <a:ext cx="1163700" cy="572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1" name="Google Shape;751;p13"/>
          <p:cNvSpPr txBox="1"/>
          <p:nvPr>
            <p:ph idx="14" type="title"/>
          </p:nvPr>
        </p:nvSpPr>
        <p:spPr>
          <a:xfrm>
            <a:off x="5888100" y="3106250"/>
            <a:ext cx="2310600" cy="46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52" name="Google Shape;752;p13"/>
          <p:cNvSpPr txBox="1"/>
          <p:nvPr>
            <p:ph idx="15" type="subTitle"/>
          </p:nvPr>
        </p:nvSpPr>
        <p:spPr>
          <a:xfrm>
            <a:off x="5888100" y="3572150"/>
            <a:ext cx="231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7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14"/>
          <p:cNvGrpSpPr/>
          <p:nvPr/>
        </p:nvGrpSpPr>
        <p:grpSpPr>
          <a:xfrm flipH="1" rot="-3599927">
            <a:off x="-689685" y="-1559859"/>
            <a:ext cx="4352575" cy="3659611"/>
            <a:chOff x="-11" y="2775397"/>
            <a:chExt cx="3036650" cy="2553192"/>
          </a:xfrm>
        </p:grpSpPr>
        <p:sp>
          <p:nvSpPr>
            <p:cNvPr id="755" name="Google Shape;755;p14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14"/>
          <p:cNvGrpSpPr/>
          <p:nvPr/>
        </p:nvGrpSpPr>
        <p:grpSpPr>
          <a:xfrm flipH="1">
            <a:off x="-1538124" y="2018079"/>
            <a:ext cx="4352431" cy="3659491"/>
            <a:chOff x="-11" y="2775397"/>
            <a:chExt cx="3036650" cy="2553192"/>
          </a:xfrm>
        </p:grpSpPr>
        <p:sp>
          <p:nvSpPr>
            <p:cNvPr id="784" name="Google Shape;784;p14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14"/>
          <p:cNvGrpSpPr/>
          <p:nvPr/>
        </p:nvGrpSpPr>
        <p:grpSpPr>
          <a:xfrm flipH="1" rot="10800000">
            <a:off x="6902626" y="-98463"/>
            <a:ext cx="5643735" cy="4789708"/>
            <a:chOff x="5044084" y="559738"/>
            <a:chExt cx="4724372" cy="4009466"/>
          </a:xfrm>
        </p:grpSpPr>
        <p:sp>
          <p:nvSpPr>
            <p:cNvPr id="813" name="Google Shape;813;p14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4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40" name="Google Shape;840;p14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14"/>
          <p:cNvSpPr txBox="1"/>
          <p:nvPr>
            <p:ph type="title"/>
          </p:nvPr>
        </p:nvSpPr>
        <p:spPr>
          <a:xfrm>
            <a:off x="3571175" y="1751437"/>
            <a:ext cx="37521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2" name="Google Shape;842;p14"/>
          <p:cNvSpPr txBox="1"/>
          <p:nvPr>
            <p:ph hasCustomPrompt="1" idx="2" type="title"/>
          </p:nvPr>
        </p:nvSpPr>
        <p:spPr>
          <a:xfrm>
            <a:off x="2028619" y="2183112"/>
            <a:ext cx="1163700" cy="777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3" name="Google Shape;843;p14"/>
          <p:cNvSpPr txBox="1"/>
          <p:nvPr>
            <p:ph idx="1" type="subTitle"/>
          </p:nvPr>
        </p:nvSpPr>
        <p:spPr>
          <a:xfrm>
            <a:off x="3817625" y="2721645"/>
            <a:ext cx="2705400" cy="5280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5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15"/>
          <p:cNvGrpSpPr/>
          <p:nvPr/>
        </p:nvGrpSpPr>
        <p:grpSpPr>
          <a:xfrm rot="1727475">
            <a:off x="6058078" y="-2048798"/>
            <a:ext cx="5545554" cy="4329186"/>
            <a:chOff x="4301009" y="300992"/>
            <a:chExt cx="5467448" cy="4268212"/>
          </a:xfrm>
        </p:grpSpPr>
        <p:sp>
          <p:nvSpPr>
            <p:cNvPr id="846" name="Google Shape;846;p15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15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15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5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5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15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15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5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5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15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15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15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15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15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15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15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15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15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5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5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5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15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15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5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5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5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5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5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15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15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5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15"/>
          <p:cNvGrpSpPr/>
          <p:nvPr/>
        </p:nvGrpSpPr>
        <p:grpSpPr>
          <a:xfrm flipH="1" rot="5400000">
            <a:off x="-2167487" y="2201981"/>
            <a:ext cx="5545632" cy="4329248"/>
            <a:chOff x="4301009" y="300992"/>
            <a:chExt cx="5467448" cy="4268212"/>
          </a:xfrm>
        </p:grpSpPr>
        <p:sp>
          <p:nvSpPr>
            <p:cNvPr id="878" name="Google Shape;878;p15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15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5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5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5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5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5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5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15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15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5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5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5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15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5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5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5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15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15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15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15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5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15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5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5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5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5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5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15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15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5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09" name="Google Shape;909;p15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1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1" name="Google Shape;911;p15"/>
          <p:cNvSpPr txBox="1"/>
          <p:nvPr>
            <p:ph idx="2" type="title"/>
          </p:nvPr>
        </p:nvSpPr>
        <p:spPr>
          <a:xfrm>
            <a:off x="990340" y="1342150"/>
            <a:ext cx="32442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2" name="Google Shape;912;p15"/>
          <p:cNvSpPr txBox="1"/>
          <p:nvPr>
            <p:ph idx="1" type="subTitle"/>
          </p:nvPr>
        </p:nvSpPr>
        <p:spPr>
          <a:xfrm>
            <a:off x="990325" y="1858850"/>
            <a:ext cx="32442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3" name="Google Shape;913;p15"/>
          <p:cNvSpPr txBox="1"/>
          <p:nvPr>
            <p:ph idx="3" type="title"/>
          </p:nvPr>
        </p:nvSpPr>
        <p:spPr>
          <a:xfrm>
            <a:off x="4909465" y="1342150"/>
            <a:ext cx="32442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4" name="Google Shape;914;p15"/>
          <p:cNvSpPr txBox="1"/>
          <p:nvPr>
            <p:ph idx="4" type="subTitle"/>
          </p:nvPr>
        </p:nvSpPr>
        <p:spPr>
          <a:xfrm>
            <a:off x="4909450" y="1858850"/>
            <a:ext cx="32442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16"/>
          <p:cNvGrpSpPr/>
          <p:nvPr/>
        </p:nvGrpSpPr>
        <p:grpSpPr>
          <a:xfrm>
            <a:off x="4392888" y="4113227"/>
            <a:ext cx="3849076" cy="2373683"/>
            <a:chOff x="4392888" y="4113227"/>
            <a:chExt cx="3849076" cy="2373683"/>
          </a:xfrm>
        </p:grpSpPr>
        <p:sp>
          <p:nvSpPr>
            <p:cNvPr id="917" name="Google Shape;917;p16"/>
            <p:cNvSpPr/>
            <p:nvPr/>
          </p:nvSpPr>
          <p:spPr>
            <a:xfrm flipH="1" rot="-6574264">
              <a:off x="4887956" y="4448532"/>
              <a:ext cx="886314" cy="715579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 flipH="1" rot="-6574264">
              <a:off x="4739483" y="4543143"/>
              <a:ext cx="556318" cy="1128342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 flipH="1" rot="-6574264">
              <a:off x="5413990" y="4301283"/>
              <a:ext cx="906713" cy="719098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 flipH="1" rot="-6574264">
              <a:off x="6335101" y="4554455"/>
              <a:ext cx="843783" cy="89993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 flipH="1" rot="-6574264">
              <a:off x="5835974" y="4404770"/>
              <a:ext cx="843783" cy="976476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 flipH="1" rot="-6574264">
              <a:off x="6628472" y="4851350"/>
              <a:ext cx="813186" cy="906407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 flipH="1" rot="-6574264">
              <a:off x="7321160" y="5532699"/>
              <a:ext cx="738323" cy="908447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 flipH="1" rot="-6574264">
              <a:off x="6767190" y="5395391"/>
              <a:ext cx="1172097" cy="572484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16"/>
          <p:cNvGrpSpPr/>
          <p:nvPr/>
        </p:nvGrpSpPr>
        <p:grpSpPr>
          <a:xfrm rot="3737834">
            <a:off x="-997528" y="3271831"/>
            <a:ext cx="4570516" cy="2664347"/>
            <a:chOff x="-1006907" y="4769619"/>
            <a:chExt cx="4570367" cy="2664261"/>
          </a:xfrm>
        </p:grpSpPr>
        <p:sp>
          <p:nvSpPr>
            <p:cNvPr id="926" name="Google Shape;926;p16"/>
            <p:cNvSpPr/>
            <p:nvPr/>
          </p:nvSpPr>
          <p:spPr>
            <a:xfrm flipH="1" rot="-6574264">
              <a:off x="-850514" y="6171124"/>
              <a:ext cx="1012224" cy="1046391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 flipH="1" rot="-6574264">
              <a:off x="422005" y="6532399"/>
              <a:ext cx="905030" cy="704717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 flipH="1" rot="-6574264">
              <a:off x="1256177" y="6256143"/>
              <a:ext cx="893148" cy="702626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 flipH="1" rot="-6574264">
              <a:off x="1155891" y="6174051"/>
              <a:ext cx="280734" cy="1217229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 flipH="1" rot="-6574264">
              <a:off x="1747906" y="6029852"/>
              <a:ext cx="905030" cy="705737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 flipH="1" rot="-6574264">
              <a:off x="2337431" y="5213512"/>
              <a:ext cx="908447" cy="838378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 flipH="1" rot="-6574264">
              <a:off x="2112354" y="5479844"/>
              <a:ext cx="705992" cy="1102844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 flipH="1" rot="-6574264">
              <a:off x="2572011" y="4925816"/>
              <a:ext cx="908447" cy="817367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 flipH="1" rot="-6574264">
              <a:off x="-83382" y="7123155"/>
              <a:ext cx="178640" cy="178640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 flipH="1" rot="-6574264">
              <a:off x="-71851" y="7154824"/>
              <a:ext cx="131060" cy="127644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 flipH="1" rot="-6574264">
              <a:off x="-55952" y="7169323"/>
              <a:ext cx="98729" cy="96995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 flipH="1" rot="-6574264">
              <a:off x="254556" y="7319795"/>
              <a:ext cx="90212" cy="107245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 flipH="1" rot="-6574264">
              <a:off x="249323" y="7350116"/>
              <a:ext cx="88478" cy="52781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 flipH="1" rot="-6574264">
              <a:off x="250300" y="7369522"/>
              <a:ext cx="83379" cy="2050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 flipH="1" rot="-6574264">
              <a:off x="357875" y="7180504"/>
              <a:ext cx="119127" cy="108928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 flipH="1" rot="-6574264">
              <a:off x="379055" y="7194177"/>
              <a:ext cx="73180" cy="91895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 flipH="1" rot="-6574264">
              <a:off x="394594" y="7200670"/>
              <a:ext cx="44316" cy="79962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 flipH="1" rot="-6574264">
              <a:off x="312876" y="6385330"/>
              <a:ext cx="136109" cy="158241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 flipH="1" rot="-6574264">
              <a:off x="306412" y="6430628"/>
              <a:ext cx="129326" cy="78279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 flipH="1" rot="-6574264">
              <a:off x="307413" y="6456834"/>
              <a:ext cx="124227" cy="32383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 flipH="1" rot="-6574264">
              <a:off x="121348" y="6176345"/>
              <a:ext cx="122544" cy="110611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 flipH="1" rot="-6574264">
              <a:off x="145045" y="6188836"/>
              <a:ext cx="73180" cy="95312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 flipH="1" rot="-6574264">
              <a:off x="162534" y="6196706"/>
              <a:ext cx="42582" cy="81696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9" name="Google Shape;949;p16"/>
          <p:cNvGrpSpPr/>
          <p:nvPr/>
        </p:nvGrpSpPr>
        <p:grpSpPr>
          <a:xfrm rot="-808858">
            <a:off x="7238045" y="-540381"/>
            <a:ext cx="2393874" cy="3139250"/>
            <a:chOff x="-2771058" y="729240"/>
            <a:chExt cx="2642358" cy="3465102"/>
          </a:xfrm>
        </p:grpSpPr>
        <p:sp>
          <p:nvSpPr>
            <p:cNvPr id="950" name="Google Shape;950;p16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57" name="Google Shape;957;p16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1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9" name="Google Shape;959;p16"/>
          <p:cNvSpPr txBox="1"/>
          <p:nvPr>
            <p:ph idx="2" type="title"/>
          </p:nvPr>
        </p:nvSpPr>
        <p:spPr>
          <a:xfrm>
            <a:off x="968994" y="2417900"/>
            <a:ext cx="17991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60" name="Google Shape;960;p16"/>
          <p:cNvSpPr txBox="1"/>
          <p:nvPr>
            <p:ph idx="1" type="subTitle"/>
          </p:nvPr>
        </p:nvSpPr>
        <p:spPr>
          <a:xfrm>
            <a:off x="969000" y="2934600"/>
            <a:ext cx="1799100" cy="9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1" name="Google Shape;961;p16"/>
          <p:cNvSpPr txBox="1"/>
          <p:nvPr>
            <p:ph idx="3" type="title"/>
          </p:nvPr>
        </p:nvSpPr>
        <p:spPr>
          <a:xfrm>
            <a:off x="3672453" y="2417900"/>
            <a:ext cx="17991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62" name="Google Shape;962;p16"/>
          <p:cNvSpPr txBox="1"/>
          <p:nvPr>
            <p:ph idx="4" type="subTitle"/>
          </p:nvPr>
        </p:nvSpPr>
        <p:spPr>
          <a:xfrm>
            <a:off x="3672456" y="2934600"/>
            <a:ext cx="1799100" cy="9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3" name="Google Shape;963;p16"/>
          <p:cNvSpPr txBox="1"/>
          <p:nvPr>
            <p:ph idx="5" type="title"/>
          </p:nvPr>
        </p:nvSpPr>
        <p:spPr>
          <a:xfrm>
            <a:off x="6375900" y="2417900"/>
            <a:ext cx="17991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64" name="Google Shape;964;p16"/>
          <p:cNvSpPr txBox="1"/>
          <p:nvPr>
            <p:ph idx="6" type="subTitle"/>
          </p:nvPr>
        </p:nvSpPr>
        <p:spPr>
          <a:xfrm>
            <a:off x="6375900" y="2934600"/>
            <a:ext cx="1799100" cy="95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7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6" name="Google Shape;966;p17"/>
          <p:cNvGrpSpPr/>
          <p:nvPr/>
        </p:nvGrpSpPr>
        <p:grpSpPr>
          <a:xfrm rot="-2982362">
            <a:off x="6893829" y="-1275577"/>
            <a:ext cx="2209780" cy="3341449"/>
            <a:chOff x="-2242420" y="998148"/>
            <a:chExt cx="2113719" cy="3196194"/>
          </a:xfrm>
        </p:grpSpPr>
        <p:sp>
          <p:nvSpPr>
            <p:cNvPr id="967" name="Google Shape;967;p17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17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7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7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7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7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73" name="Google Shape;973;p17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4" name="Google Shape;974;p1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5" name="Google Shape;975;p17"/>
          <p:cNvSpPr txBox="1"/>
          <p:nvPr>
            <p:ph idx="2" type="title"/>
          </p:nvPr>
        </p:nvSpPr>
        <p:spPr>
          <a:xfrm>
            <a:off x="715950" y="1342150"/>
            <a:ext cx="24183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76" name="Google Shape;976;p17"/>
          <p:cNvSpPr txBox="1"/>
          <p:nvPr>
            <p:ph idx="1" type="subTitle"/>
          </p:nvPr>
        </p:nvSpPr>
        <p:spPr>
          <a:xfrm>
            <a:off x="715950" y="1858850"/>
            <a:ext cx="24183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7" name="Google Shape;977;p17"/>
          <p:cNvSpPr txBox="1"/>
          <p:nvPr>
            <p:ph idx="3" type="title"/>
          </p:nvPr>
        </p:nvSpPr>
        <p:spPr>
          <a:xfrm>
            <a:off x="3362850" y="1342150"/>
            <a:ext cx="24183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78" name="Google Shape;978;p17"/>
          <p:cNvSpPr txBox="1"/>
          <p:nvPr>
            <p:ph idx="4" type="subTitle"/>
          </p:nvPr>
        </p:nvSpPr>
        <p:spPr>
          <a:xfrm>
            <a:off x="3362850" y="1858850"/>
            <a:ext cx="24183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9" name="Google Shape;979;p17"/>
          <p:cNvSpPr txBox="1"/>
          <p:nvPr>
            <p:ph idx="5" type="title"/>
          </p:nvPr>
        </p:nvSpPr>
        <p:spPr>
          <a:xfrm>
            <a:off x="6009750" y="1342150"/>
            <a:ext cx="24183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80" name="Google Shape;980;p17"/>
          <p:cNvSpPr txBox="1"/>
          <p:nvPr>
            <p:ph idx="6" type="subTitle"/>
          </p:nvPr>
        </p:nvSpPr>
        <p:spPr>
          <a:xfrm>
            <a:off x="6009750" y="1858850"/>
            <a:ext cx="2418300" cy="25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23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18"/>
          <p:cNvGrpSpPr/>
          <p:nvPr/>
        </p:nvGrpSpPr>
        <p:grpSpPr>
          <a:xfrm rot="2964363">
            <a:off x="-2548341" y="2565943"/>
            <a:ext cx="5545642" cy="4329255"/>
            <a:chOff x="4301009" y="300992"/>
            <a:chExt cx="5467448" cy="4268212"/>
          </a:xfrm>
        </p:grpSpPr>
        <p:sp>
          <p:nvSpPr>
            <p:cNvPr id="983" name="Google Shape;983;p18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4" name="Google Shape;1014;p18"/>
          <p:cNvGrpSpPr/>
          <p:nvPr/>
        </p:nvGrpSpPr>
        <p:grpSpPr>
          <a:xfrm rot="-986643">
            <a:off x="6857321" y="-647595"/>
            <a:ext cx="2335454" cy="3062639"/>
            <a:chOff x="-2771058" y="729240"/>
            <a:chExt cx="2642358" cy="3465102"/>
          </a:xfrm>
        </p:grpSpPr>
        <p:sp>
          <p:nvSpPr>
            <p:cNvPr id="1015" name="Google Shape;1015;p18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18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18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22" name="Google Shape;1022;p18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1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4" name="Google Shape;1024;p18"/>
          <p:cNvSpPr txBox="1"/>
          <p:nvPr>
            <p:ph idx="2" type="title"/>
          </p:nvPr>
        </p:nvSpPr>
        <p:spPr>
          <a:xfrm>
            <a:off x="969000" y="3343700"/>
            <a:ext cx="18558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25" name="Google Shape;1025;p18"/>
          <p:cNvSpPr txBox="1"/>
          <p:nvPr>
            <p:ph idx="1" type="subTitle"/>
          </p:nvPr>
        </p:nvSpPr>
        <p:spPr>
          <a:xfrm>
            <a:off x="969000" y="3860400"/>
            <a:ext cx="1855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6" name="Google Shape;1026;p18"/>
          <p:cNvSpPr txBox="1"/>
          <p:nvPr>
            <p:ph idx="3" type="title"/>
          </p:nvPr>
        </p:nvSpPr>
        <p:spPr>
          <a:xfrm>
            <a:off x="3644100" y="3343700"/>
            <a:ext cx="18558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27" name="Google Shape;1027;p18"/>
          <p:cNvSpPr txBox="1"/>
          <p:nvPr>
            <p:ph idx="4" type="subTitle"/>
          </p:nvPr>
        </p:nvSpPr>
        <p:spPr>
          <a:xfrm>
            <a:off x="3644100" y="3860400"/>
            <a:ext cx="1855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8" name="Google Shape;1028;p18"/>
          <p:cNvSpPr txBox="1"/>
          <p:nvPr>
            <p:ph idx="5" type="title"/>
          </p:nvPr>
        </p:nvSpPr>
        <p:spPr>
          <a:xfrm>
            <a:off x="6319200" y="3343700"/>
            <a:ext cx="18558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29" name="Google Shape;1029;p18"/>
          <p:cNvSpPr txBox="1"/>
          <p:nvPr>
            <p:ph idx="6" type="subTitle"/>
          </p:nvPr>
        </p:nvSpPr>
        <p:spPr>
          <a:xfrm>
            <a:off x="6319200" y="3860400"/>
            <a:ext cx="18558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19"/>
          <p:cNvGrpSpPr/>
          <p:nvPr/>
        </p:nvGrpSpPr>
        <p:grpSpPr>
          <a:xfrm flipH="1" rot="-3143388">
            <a:off x="6422758" y="-1282895"/>
            <a:ext cx="3584833" cy="2285601"/>
            <a:chOff x="483739" y="3239909"/>
            <a:chExt cx="2511796" cy="1601459"/>
          </a:xfrm>
        </p:grpSpPr>
        <p:sp>
          <p:nvSpPr>
            <p:cNvPr id="1032" name="Google Shape;1032;p19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7" name="Google Shape;1057;p19"/>
          <p:cNvGrpSpPr/>
          <p:nvPr/>
        </p:nvGrpSpPr>
        <p:grpSpPr>
          <a:xfrm flipH="1" rot="-4603427">
            <a:off x="6516015" y="1927237"/>
            <a:ext cx="4353074" cy="3660031"/>
            <a:chOff x="-11" y="2775397"/>
            <a:chExt cx="3036650" cy="2553192"/>
          </a:xfrm>
        </p:grpSpPr>
        <p:sp>
          <p:nvSpPr>
            <p:cNvPr id="1058" name="Google Shape;1058;p19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6" name="Google Shape;1086;p19"/>
          <p:cNvGrpSpPr/>
          <p:nvPr/>
        </p:nvGrpSpPr>
        <p:grpSpPr>
          <a:xfrm flipH="1" rot="-2699731">
            <a:off x="-656080" y="3068933"/>
            <a:ext cx="1906992" cy="2883599"/>
            <a:chOff x="-2242420" y="998148"/>
            <a:chExt cx="2113719" cy="3196194"/>
          </a:xfrm>
        </p:grpSpPr>
        <p:sp>
          <p:nvSpPr>
            <p:cNvPr id="1087" name="Google Shape;1087;p19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93" name="Google Shape;1093;p19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4" name="Google Shape;1094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5" name="Google Shape;1095;p19"/>
          <p:cNvSpPr txBox="1"/>
          <p:nvPr>
            <p:ph idx="2" type="title"/>
          </p:nvPr>
        </p:nvSpPr>
        <p:spPr>
          <a:xfrm>
            <a:off x="713213" y="1391138"/>
            <a:ext cx="1986000" cy="7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96" name="Google Shape;1096;p19"/>
          <p:cNvSpPr txBox="1"/>
          <p:nvPr>
            <p:ph idx="1" type="subTitle"/>
          </p:nvPr>
        </p:nvSpPr>
        <p:spPr>
          <a:xfrm>
            <a:off x="713238" y="2184447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7" name="Google Shape;1097;p19"/>
          <p:cNvSpPr txBox="1"/>
          <p:nvPr>
            <p:ph idx="3" type="title"/>
          </p:nvPr>
        </p:nvSpPr>
        <p:spPr>
          <a:xfrm>
            <a:off x="713213" y="3045275"/>
            <a:ext cx="1986000" cy="7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98" name="Google Shape;1098;p19"/>
          <p:cNvSpPr txBox="1"/>
          <p:nvPr>
            <p:ph idx="4" type="subTitle"/>
          </p:nvPr>
        </p:nvSpPr>
        <p:spPr>
          <a:xfrm>
            <a:off x="713238" y="3838425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9" name="Google Shape;1099;p19"/>
          <p:cNvSpPr txBox="1"/>
          <p:nvPr>
            <p:ph idx="5" type="title"/>
          </p:nvPr>
        </p:nvSpPr>
        <p:spPr>
          <a:xfrm>
            <a:off x="6444738" y="1391213"/>
            <a:ext cx="1986000" cy="7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0" name="Google Shape;1100;p19"/>
          <p:cNvSpPr txBox="1"/>
          <p:nvPr>
            <p:ph idx="6" type="subTitle"/>
          </p:nvPr>
        </p:nvSpPr>
        <p:spPr>
          <a:xfrm>
            <a:off x="6444763" y="2184522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1" name="Google Shape;1101;p19"/>
          <p:cNvSpPr txBox="1"/>
          <p:nvPr>
            <p:ph idx="7" type="title"/>
          </p:nvPr>
        </p:nvSpPr>
        <p:spPr>
          <a:xfrm>
            <a:off x="6444738" y="3045125"/>
            <a:ext cx="1986000" cy="78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2" name="Google Shape;1102;p19"/>
          <p:cNvSpPr txBox="1"/>
          <p:nvPr>
            <p:ph idx="8" type="subTitle"/>
          </p:nvPr>
        </p:nvSpPr>
        <p:spPr>
          <a:xfrm>
            <a:off x="6444763" y="3838425"/>
            <a:ext cx="19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4" name="Google Shape;1104;p20"/>
          <p:cNvGrpSpPr/>
          <p:nvPr/>
        </p:nvGrpSpPr>
        <p:grpSpPr>
          <a:xfrm flipH="1" rot="-2700000">
            <a:off x="5230358" y="-1381656"/>
            <a:ext cx="3821651" cy="3213215"/>
            <a:chOff x="-11" y="2775397"/>
            <a:chExt cx="3036650" cy="2553192"/>
          </a:xfrm>
        </p:grpSpPr>
        <p:sp>
          <p:nvSpPr>
            <p:cNvPr id="1105" name="Google Shape;1105;p20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3" name="Google Shape;1133;p20"/>
          <p:cNvGrpSpPr/>
          <p:nvPr/>
        </p:nvGrpSpPr>
        <p:grpSpPr>
          <a:xfrm rot="2964363">
            <a:off x="-2548341" y="2565943"/>
            <a:ext cx="5545642" cy="4329255"/>
            <a:chOff x="4301009" y="300992"/>
            <a:chExt cx="5467448" cy="4268212"/>
          </a:xfrm>
        </p:grpSpPr>
        <p:sp>
          <p:nvSpPr>
            <p:cNvPr id="1134" name="Google Shape;1134;p20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0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0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65" name="Google Shape;1165;p20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7" name="Google Shape;1167;p20"/>
          <p:cNvSpPr txBox="1"/>
          <p:nvPr>
            <p:ph idx="2" type="title"/>
          </p:nvPr>
        </p:nvSpPr>
        <p:spPr>
          <a:xfrm>
            <a:off x="1274269" y="1739200"/>
            <a:ext cx="17991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68" name="Google Shape;1168;p20"/>
          <p:cNvSpPr txBox="1"/>
          <p:nvPr>
            <p:ph idx="1" type="subTitle"/>
          </p:nvPr>
        </p:nvSpPr>
        <p:spPr>
          <a:xfrm>
            <a:off x="1274275" y="2255900"/>
            <a:ext cx="179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9" name="Google Shape;1169;p20"/>
          <p:cNvSpPr txBox="1"/>
          <p:nvPr>
            <p:ph idx="3" type="title"/>
          </p:nvPr>
        </p:nvSpPr>
        <p:spPr>
          <a:xfrm>
            <a:off x="3672453" y="1739200"/>
            <a:ext cx="17991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0" name="Google Shape;1170;p20"/>
          <p:cNvSpPr txBox="1"/>
          <p:nvPr>
            <p:ph idx="4" type="subTitle"/>
          </p:nvPr>
        </p:nvSpPr>
        <p:spPr>
          <a:xfrm>
            <a:off x="3672450" y="2255900"/>
            <a:ext cx="179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1" name="Google Shape;1171;p20"/>
          <p:cNvSpPr txBox="1"/>
          <p:nvPr>
            <p:ph idx="5" type="title"/>
          </p:nvPr>
        </p:nvSpPr>
        <p:spPr>
          <a:xfrm>
            <a:off x="6070600" y="1739200"/>
            <a:ext cx="17991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2" name="Google Shape;1172;p20"/>
          <p:cNvSpPr txBox="1"/>
          <p:nvPr>
            <p:ph idx="6" type="subTitle"/>
          </p:nvPr>
        </p:nvSpPr>
        <p:spPr>
          <a:xfrm>
            <a:off x="6070600" y="2255900"/>
            <a:ext cx="179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3" name="Google Shape;1173;p20"/>
          <p:cNvSpPr txBox="1"/>
          <p:nvPr>
            <p:ph idx="7" type="title"/>
          </p:nvPr>
        </p:nvSpPr>
        <p:spPr>
          <a:xfrm>
            <a:off x="1274244" y="3207425"/>
            <a:ext cx="17991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4" name="Google Shape;1174;p20"/>
          <p:cNvSpPr txBox="1"/>
          <p:nvPr>
            <p:ph idx="8" type="subTitle"/>
          </p:nvPr>
        </p:nvSpPr>
        <p:spPr>
          <a:xfrm>
            <a:off x="1274250" y="3724125"/>
            <a:ext cx="179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5" name="Google Shape;1175;p20"/>
          <p:cNvSpPr txBox="1"/>
          <p:nvPr>
            <p:ph idx="9" type="title"/>
          </p:nvPr>
        </p:nvSpPr>
        <p:spPr>
          <a:xfrm>
            <a:off x="3672428" y="3207425"/>
            <a:ext cx="17991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6" name="Google Shape;1176;p20"/>
          <p:cNvSpPr txBox="1"/>
          <p:nvPr>
            <p:ph idx="13" type="subTitle"/>
          </p:nvPr>
        </p:nvSpPr>
        <p:spPr>
          <a:xfrm>
            <a:off x="3672425" y="3724125"/>
            <a:ext cx="179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20"/>
          <p:cNvSpPr txBox="1"/>
          <p:nvPr>
            <p:ph idx="14" type="title"/>
          </p:nvPr>
        </p:nvSpPr>
        <p:spPr>
          <a:xfrm>
            <a:off x="6070575" y="3207425"/>
            <a:ext cx="17991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8" name="Google Shape;1178;p20"/>
          <p:cNvSpPr txBox="1"/>
          <p:nvPr>
            <p:ph idx="15" type="subTitle"/>
          </p:nvPr>
        </p:nvSpPr>
        <p:spPr>
          <a:xfrm>
            <a:off x="6070575" y="3724125"/>
            <a:ext cx="179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3"/>
          <p:cNvGrpSpPr/>
          <p:nvPr/>
        </p:nvGrpSpPr>
        <p:grpSpPr>
          <a:xfrm rot="9900006">
            <a:off x="144502" y="-343454"/>
            <a:ext cx="4352865" cy="3659855"/>
            <a:chOff x="-11" y="2775397"/>
            <a:chExt cx="3036650" cy="2553192"/>
          </a:xfrm>
        </p:grpSpPr>
        <p:sp>
          <p:nvSpPr>
            <p:cNvPr id="91" name="Google Shape;91;p3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 flipH="1" rot="-2700000">
            <a:off x="4696599" y="2264555"/>
            <a:ext cx="6334941" cy="4945429"/>
            <a:chOff x="4301009" y="300992"/>
            <a:chExt cx="5467448" cy="4268212"/>
          </a:xfrm>
        </p:grpSpPr>
        <p:sp>
          <p:nvSpPr>
            <p:cNvPr id="120" name="Google Shape;120;p3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1" name="Google Shape;151;p3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 txBox="1"/>
          <p:nvPr>
            <p:ph type="title"/>
          </p:nvPr>
        </p:nvSpPr>
        <p:spPr>
          <a:xfrm>
            <a:off x="2209800" y="2244594"/>
            <a:ext cx="4724400" cy="77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3" name="Google Shape;153;p3"/>
          <p:cNvSpPr txBox="1"/>
          <p:nvPr>
            <p:ph hasCustomPrompt="1" idx="2" type="title"/>
          </p:nvPr>
        </p:nvSpPr>
        <p:spPr>
          <a:xfrm>
            <a:off x="3990150" y="1278662"/>
            <a:ext cx="1163700" cy="777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6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4" name="Google Shape;154;p3"/>
          <p:cNvSpPr txBox="1"/>
          <p:nvPr>
            <p:ph idx="1" type="subTitle"/>
          </p:nvPr>
        </p:nvSpPr>
        <p:spPr>
          <a:xfrm>
            <a:off x="3171000" y="3311751"/>
            <a:ext cx="2802000" cy="452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21"/>
          <p:cNvGrpSpPr/>
          <p:nvPr/>
        </p:nvGrpSpPr>
        <p:grpSpPr>
          <a:xfrm rot="4309915">
            <a:off x="7058345" y="2637171"/>
            <a:ext cx="2744849" cy="3599506"/>
            <a:chOff x="-2771058" y="729240"/>
            <a:chExt cx="2642358" cy="3465102"/>
          </a:xfrm>
        </p:grpSpPr>
        <p:sp>
          <p:nvSpPr>
            <p:cNvPr id="1181" name="Google Shape;1181;p21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8" name="Google Shape;1188;p21"/>
          <p:cNvGrpSpPr/>
          <p:nvPr/>
        </p:nvGrpSpPr>
        <p:grpSpPr>
          <a:xfrm rot="7273880">
            <a:off x="1075821" y="3442919"/>
            <a:ext cx="2111294" cy="3192528"/>
            <a:chOff x="-2242420" y="998148"/>
            <a:chExt cx="2113719" cy="3196194"/>
          </a:xfrm>
        </p:grpSpPr>
        <p:sp>
          <p:nvSpPr>
            <p:cNvPr id="1189" name="Google Shape;1189;p21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5" name="Google Shape;1195;p21"/>
          <p:cNvGrpSpPr/>
          <p:nvPr/>
        </p:nvGrpSpPr>
        <p:grpSpPr>
          <a:xfrm rot="-1111353">
            <a:off x="-1038278" y="-175439"/>
            <a:ext cx="4275340" cy="2981033"/>
            <a:chOff x="-11" y="3239909"/>
            <a:chExt cx="2995546" cy="2088681"/>
          </a:xfrm>
        </p:grpSpPr>
        <p:sp>
          <p:nvSpPr>
            <p:cNvPr id="1196" name="Google Shape;1196;p21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3" name="Google Shape;1223;p21"/>
          <p:cNvGrpSpPr/>
          <p:nvPr/>
        </p:nvGrpSpPr>
        <p:grpSpPr>
          <a:xfrm flipH="1" rot="2984805">
            <a:off x="5687011" y="-2350626"/>
            <a:ext cx="5643651" cy="4789636"/>
            <a:chOff x="5044084" y="559738"/>
            <a:chExt cx="4724372" cy="4009466"/>
          </a:xfrm>
        </p:grpSpPr>
        <p:sp>
          <p:nvSpPr>
            <p:cNvPr id="1224" name="Google Shape;1224;p21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1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1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1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1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51" name="Google Shape;1251;p21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2" name="Google Shape;1252;p21"/>
          <p:cNvSpPr txBox="1"/>
          <p:nvPr>
            <p:ph type="title"/>
          </p:nvPr>
        </p:nvSpPr>
        <p:spPr>
          <a:xfrm>
            <a:off x="3021750" y="1517950"/>
            <a:ext cx="3100500" cy="10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53" name="Google Shape;1253;p21"/>
          <p:cNvSpPr txBox="1"/>
          <p:nvPr>
            <p:ph idx="1" type="subTitle"/>
          </p:nvPr>
        </p:nvSpPr>
        <p:spPr>
          <a:xfrm>
            <a:off x="2560500" y="2677850"/>
            <a:ext cx="4023000" cy="94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6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22"/>
          <p:cNvGrpSpPr/>
          <p:nvPr/>
        </p:nvGrpSpPr>
        <p:grpSpPr>
          <a:xfrm flipH="1">
            <a:off x="-429783" y="2795527"/>
            <a:ext cx="4352735" cy="3659746"/>
            <a:chOff x="-11" y="2775397"/>
            <a:chExt cx="3036650" cy="2553192"/>
          </a:xfrm>
        </p:grpSpPr>
        <p:sp>
          <p:nvSpPr>
            <p:cNvPr id="1256" name="Google Shape;1256;p22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4" name="Google Shape;1284;p22"/>
          <p:cNvGrpSpPr/>
          <p:nvPr/>
        </p:nvGrpSpPr>
        <p:grpSpPr>
          <a:xfrm rot="-1407110">
            <a:off x="5798186" y="-1404747"/>
            <a:ext cx="6789351" cy="5300168"/>
            <a:chOff x="4301009" y="300992"/>
            <a:chExt cx="5467448" cy="4268212"/>
          </a:xfrm>
        </p:grpSpPr>
        <p:sp>
          <p:nvSpPr>
            <p:cNvPr id="1285" name="Google Shape;1285;p22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22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22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22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6" name="Google Shape;1316;p22"/>
          <p:cNvGrpSpPr/>
          <p:nvPr/>
        </p:nvGrpSpPr>
        <p:grpSpPr>
          <a:xfrm flipH="1" rot="-9143854">
            <a:off x="-284229" y="-1056889"/>
            <a:ext cx="2434579" cy="3192628"/>
            <a:chOff x="-2771058" y="729240"/>
            <a:chExt cx="2642358" cy="3465102"/>
          </a:xfrm>
        </p:grpSpPr>
        <p:sp>
          <p:nvSpPr>
            <p:cNvPr id="1317" name="Google Shape;1317;p22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 rot="6157168">
            <a:off x="6231404" y="2380167"/>
            <a:ext cx="3042992" cy="3990482"/>
            <a:chOff x="-2771058" y="729240"/>
            <a:chExt cx="2642358" cy="3465102"/>
          </a:xfrm>
        </p:grpSpPr>
        <p:sp>
          <p:nvSpPr>
            <p:cNvPr id="1325" name="Google Shape;1325;p22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32" name="Google Shape;1332;p22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22"/>
          <p:cNvSpPr txBox="1"/>
          <p:nvPr>
            <p:ph type="title"/>
          </p:nvPr>
        </p:nvSpPr>
        <p:spPr>
          <a:xfrm>
            <a:off x="4963913" y="1636913"/>
            <a:ext cx="3096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4" name="Google Shape;1334;p22"/>
          <p:cNvSpPr txBox="1"/>
          <p:nvPr>
            <p:ph idx="1" type="subTitle"/>
          </p:nvPr>
        </p:nvSpPr>
        <p:spPr>
          <a:xfrm>
            <a:off x="4963925" y="2264088"/>
            <a:ext cx="3096600" cy="1242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9"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6" name="Google Shape;1336;p23"/>
          <p:cNvGrpSpPr/>
          <p:nvPr/>
        </p:nvGrpSpPr>
        <p:grpSpPr>
          <a:xfrm flipH="1" rot="4722632">
            <a:off x="4632159" y="4614499"/>
            <a:ext cx="3584874" cy="2285628"/>
            <a:chOff x="483739" y="3239909"/>
            <a:chExt cx="2511796" cy="1601459"/>
          </a:xfrm>
        </p:grpSpPr>
        <p:sp>
          <p:nvSpPr>
            <p:cNvPr id="1337" name="Google Shape;1337;p23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23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3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3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3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3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2" name="Google Shape;1362;p23"/>
          <p:cNvGrpSpPr/>
          <p:nvPr/>
        </p:nvGrpSpPr>
        <p:grpSpPr>
          <a:xfrm flipH="1" rot="9950497">
            <a:off x="6104790" y="-1041259"/>
            <a:ext cx="5643677" cy="4789658"/>
            <a:chOff x="5044084" y="559738"/>
            <a:chExt cx="4724372" cy="4009466"/>
          </a:xfrm>
        </p:grpSpPr>
        <p:sp>
          <p:nvSpPr>
            <p:cNvPr id="1363" name="Google Shape;1363;p23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0" name="Google Shape;1390;p23"/>
          <p:cNvGrpSpPr/>
          <p:nvPr/>
        </p:nvGrpSpPr>
        <p:grpSpPr>
          <a:xfrm flipH="1" rot="-2395234">
            <a:off x="-2726468" y="2096666"/>
            <a:ext cx="5545618" cy="4329236"/>
            <a:chOff x="4301009" y="300992"/>
            <a:chExt cx="5467448" cy="4268212"/>
          </a:xfrm>
        </p:grpSpPr>
        <p:sp>
          <p:nvSpPr>
            <p:cNvPr id="1391" name="Google Shape;1391;p23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3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3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3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23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23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3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3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22" name="Google Shape;1422;p23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4" name="Google Shape;1424;p23"/>
          <p:cNvSpPr txBox="1"/>
          <p:nvPr>
            <p:ph idx="2" type="title"/>
          </p:nvPr>
        </p:nvSpPr>
        <p:spPr>
          <a:xfrm>
            <a:off x="1456175" y="1504150"/>
            <a:ext cx="34089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25" name="Google Shape;1425;p23"/>
          <p:cNvSpPr txBox="1"/>
          <p:nvPr>
            <p:ph idx="1" type="subTitle"/>
          </p:nvPr>
        </p:nvSpPr>
        <p:spPr>
          <a:xfrm>
            <a:off x="1456200" y="2020850"/>
            <a:ext cx="4875600" cy="22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1"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24"/>
          <p:cNvGrpSpPr/>
          <p:nvPr/>
        </p:nvGrpSpPr>
        <p:grpSpPr>
          <a:xfrm rot="-8100000">
            <a:off x="2752164" y="4090518"/>
            <a:ext cx="3584896" cy="2285641"/>
            <a:chOff x="483739" y="3239909"/>
            <a:chExt cx="2511796" cy="1601459"/>
          </a:xfrm>
        </p:grpSpPr>
        <p:sp>
          <p:nvSpPr>
            <p:cNvPr id="1428" name="Google Shape;1428;p24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3" name="Google Shape;1453;p24"/>
          <p:cNvGrpSpPr/>
          <p:nvPr/>
        </p:nvGrpSpPr>
        <p:grpSpPr>
          <a:xfrm rot="-9950497">
            <a:off x="-2846202" y="-555484"/>
            <a:ext cx="5643677" cy="4789658"/>
            <a:chOff x="5044084" y="559738"/>
            <a:chExt cx="4724372" cy="4009466"/>
          </a:xfrm>
        </p:grpSpPr>
        <p:sp>
          <p:nvSpPr>
            <p:cNvPr id="1454" name="Google Shape;1454;p24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1" name="Google Shape;1481;p24"/>
          <p:cNvGrpSpPr/>
          <p:nvPr/>
        </p:nvGrpSpPr>
        <p:grpSpPr>
          <a:xfrm flipH="1" rot="6240748">
            <a:off x="7215739" y="-658268"/>
            <a:ext cx="2099465" cy="3174640"/>
            <a:chOff x="-2242420" y="998148"/>
            <a:chExt cx="2113719" cy="3196194"/>
          </a:xfrm>
        </p:grpSpPr>
        <p:sp>
          <p:nvSpPr>
            <p:cNvPr id="1482" name="Google Shape;1482;p24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88" name="Google Shape;1488;p24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p24"/>
          <p:cNvSpPr txBox="1"/>
          <p:nvPr>
            <p:ph type="title"/>
          </p:nvPr>
        </p:nvSpPr>
        <p:spPr>
          <a:xfrm>
            <a:off x="1932575" y="1812425"/>
            <a:ext cx="2467500" cy="6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0" name="Google Shape;1490;p24"/>
          <p:cNvSpPr txBox="1"/>
          <p:nvPr>
            <p:ph idx="1" type="body"/>
          </p:nvPr>
        </p:nvSpPr>
        <p:spPr>
          <a:xfrm>
            <a:off x="1932575" y="2407666"/>
            <a:ext cx="24675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2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2" name="Google Shape;1492;p25"/>
          <p:cNvGrpSpPr/>
          <p:nvPr/>
        </p:nvGrpSpPr>
        <p:grpSpPr>
          <a:xfrm flipH="1" rot="-6299994">
            <a:off x="-1760377" y="-876881"/>
            <a:ext cx="4352865" cy="3659855"/>
            <a:chOff x="-11" y="2775397"/>
            <a:chExt cx="3036650" cy="2553192"/>
          </a:xfrm>
        </p:grpSpPr>
        <p:sp>
          <p:nvSpPr>
            <p:cNvPr id="1493" name="Google Shape;1493;p25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25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25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1" name="Google Shape;1521;p25"/>
          <p:cNvGrpSpPr/>
          <p:nvPr/>
        </p:nvGrpSpPr>
        <p:grpSpPr>
          <a:xfrm flipH="1">
            <a:off x="4572148" y="1654905"/>
            <a:ext cx="6334585" cy="4945151"/>
            <a:chOff x="4301009" y="300992"/>
            <a:chExt cx="5467448" cy="4268212"/>
          </a:xfrm>
        </p:grpSpPr>
        <p:sp>
          <p:nvSpPr>
            <p:cNvPr id="1522" name="Google Shape;1522;p25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25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25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25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25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25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25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25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25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25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25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25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25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25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25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25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25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25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25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25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25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25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53" name="Google Shape;1553;p25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25"/>
          <p:cNvSpPr txBox="1"/>
          <p:nvPr>
            <p:ph type="title"/>
          </p:nvPr>
        </p:nvSpPr>
        <p:spPr>
          <a:xfrm>
            <a:off x="4723240" y="1769975"/>
            <a:ext cx="2467500" cy="65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5" name="Google Shape;1555;p25"/>
          <p:cNvSpPr txBox="1"/>
          <p:nvPr>
            <p:ph idx="1" type="body"/>
          </p:nvPr>
        </p:nvSpPr>
        <p:spPr>
          <a:xfrm>
            <a:off x="4723250" y="2422525"/>
            <a:ext cx="2467500" cy="9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1556" name="Google Shape;1556;p25"/>
          <p:cNvGrpSpPr/>
          <p:nvPr/>
        </p:nvGrpSpPr>
        <p:grpSpPr>
          <a:xfrm flipH="1" rot="-6299994">
            <a:off x="6493773" y="-3221906"/>
            <a:ext cx="4352865" cy="3659855"/>
            <a:chOff x="-11" y="2775397"/>
            <a:chExt cx="3036650" cy="2553192"/>
          </a:xfrm>
        </p:grpSpPr>
        <p:sp>
          <p:nvSpPr>
            <p:cNvPr id="1557" name="Google Shape;1557;p25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25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25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25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25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25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25">
    <p:spTree>
      <p:nvGrpSpPr>
        <p:cNvPr id="1585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6" name="Google Shape;1586;p26"/>
          <p:cNvGrpSpPr/>
          <p:nvPr/>
        </p:nvGrpSpPr>
        <p:grpSpPr>
          <a:xfrm flipH="1" rot="6554697">
            <a:off x="3237420" y="4157185"/>
            <a:ext cx="3584714" cy="2285526"/>
            <a:chOff x="483739" y="3239909"/>
            <a:chExt cx="2511796" cy="1601459"/>
          </a:xfrm>
        </p:grpSpPr>
        <p:sp>
          <p:nvSpPr>
            <p:cNvPr id="1587" name="Google Shape;1587;p26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26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26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26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26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2" name="Google Shape;1612;p26"/>
          <p:cNvGrpSpPr/>
          <p:nvPr/>
        </p:nvGrpSpPr>
        <p:grpSpPr>
          <a:xfrm flipH="1" rot="-9817228">
            <a:off x="6600722" y="383368"/>
            <a:ext cx="5644144" cy="4790055"/>
            <a:chOff x="5044084" y="559738"/>
            <a:chExt cx="4724372" cy="4009466"/>
          </a:xfrm>
        </p:grpSpPr>
        <p:sp>
          <p:nvSpPr>
            <p:cNvPr id="1613" name="Google Shape;1613;p26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26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26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26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26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26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26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26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26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26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26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26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26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26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26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26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26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26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26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26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26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26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26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26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26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26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26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40" name="Google Shape;1640;p26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2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2" name="Google Shape;1642;p26"/>
          <p:cNvSpPr txBox="1"/>
          <p:nvPr>
            <p:ph idx="1" type="subTitle"/>
          </p:nvPr>
        </p:nvSpPr>
        <p:spPr>
          <a:xfrm>
            <a:off x="713225" y="1303750"/>
            <a:ext cx="3858900" cy="33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3" name="Google Shape;1643;p26"/>
          <p:cNvSpPr txBox="1"/>
          <p:nvPr>
            <p:ph idx="2" type="subTitle"/>
          </p:nvPr>
        </p:nvSpPr>
        <p:spPr>
          <a:xfrm>
            <a:off x="4572125" y="1303750"/>
            <a:ext cx="3858900" cy="33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26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Google Shape;1645;p27"/>
          <p:cNvGrpSpPr/>
          <p:nvPr/>
        </p:nvGrpSpPr>
        <p:grpSpPr>
          <a:xfrm flipH="1" rot="-10338085">
            <a:off x="5884579" y="-242284"/>
            <a:ext cx="3878091" cy="3138400"/>
            <a:chOff x="483739" y="2775397"/>
            <a:chExt cx="2552900" cy="2065971"/>
          </a:xfrm>
        </p:grpSpPr>
        <p:sp>
          <p:nvSpPr>
            <p:cNvPr id="1646" name="Google Shape;1646;p27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2" name="Google Shape;1672;p27"/>
          <p:cNvGrpSpPr/>
          <p:nvPr/>
        </p:nvGrpSpPr>
        <p:grpSpPr>
          <a:xfrm>
            <a:off x="4957838" y="4113227"/>
            <a:ext cx="3849076" cy="2373683"/>
            <a:chOff x="4392888" y="4113227"/>
            <a:chExt cx="3849076" cy="2373683"/>
          </a:xfrm>
        </p:grpSpPr>
        <p:sp>
          <p:nvSpPr>
            <p:cNvPr id="1673" name="Google Shape;1673;p27"/>
            <p:cNvSpPr/>
            <p:nvPr/>
          </p:nvSpPr>
          <p:spPr>
            <a:xfrm flipH="1" rot="-6574264">
              <a:off x="4887956" y="4448532"/>
              <a:ext cx="886314" cy="715579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 flipH="1" rot="-6574264">
              <a:off x="4739483" y="4543143"/>
              <a:ext cx="556318" cy="1128342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 flipH="1" rot="-6574264">
              <a:off x="5413990" y="4301283"/>
              <a:ext cx="906713" cy="719098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 flipH="1" rot="-6574264">
              <a:off x="6335101" y="4554455"/>
              <a:ext cx="843783" cy="89993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 flipH="1" rot="-6574264">
              <a:off x="5835974" y="4404770"/>
              <a:ext cx="843783" cy="976476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 flipH="1" rot="-6574264">
              <a:off x="6628472" y="4851350"/>
              <a:ext cx="813186" cy="906407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 flipH="1" rot="-6574264">
              <a:off x="7321160" y="5532699"/>
              <a:ext cx="738323" cy="908447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 flipH="1" rot="-6574264">
              <a:off x="6767190" y="5395391"/>
              <a:ext cx="1172097" cy="572484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81" name="Google Shape;1681;p27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2" name="Google Shape;1682;p2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83" name="Google Shape;1683;p27"/>
          <p:cNvSpPr txBox="1"/>
          <p:nvPr>
            <p:ph idx="1" type="subTitle"/>
          </p:nvPr>
        </p:nvSpPr>
        <p:spPr>
          <a:xfrm>
            <a:off x="713225" y="1303750"/>
            <a:ext cx="3858900" cy="33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4" name="Google Shape;1684;p27"/>
          <p:cNvSpPr txBox="1"/>
          <p:nvPr>
            <p:ph idx="2" type="subTitle"/>
          </p:nvPr>
        </p:nvSpPr>
        <p:spPr>
          <a:xfrm>
            <a:off x="4572125" y="1303750"/>
            <a:ext cx="3858900" cy="33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7"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6" name="Google Shape;1686;p28"/>
          <p:cNvGrpSpPr/>
          <p:nvPr/>
        </p:nvGrpSpPr>
        <p:grpSpPr>
          <a:xfrm flipH="1" rot="-2395234">
            <a:off x="-2850293" y="2096666"/>
            <a:ext cx="5545618" cy="4329236"/>
            <a:chOff x="4301009" y="300992"/>
            <a:chExt cx="5467448" cy="4268212"/>
          </a:xfrm>
        </p:grpSpPr>
        <p:sp>
          <p:nvSpPr>
            <p:cNvPr id="1687" name="Google Shape;1687;p28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28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28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28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28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28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28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28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28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28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28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28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28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28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28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28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28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28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28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28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28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28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28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28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28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28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28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8" name="Google Shape;1718;p28"/>
          <p:cNvGrpSpPr/>
          <p:nvPr/>
        </p:nvGrpSpPr>
        <p:grpSpPr>
          <a:xfrm rot="-1048912">
            <a:off x="5866932" y="4112978"/>
            <a:ext cx="3849027" cy="2373653"/>
            <a:chOff x="4392888" y="4113227"/>
            <a:chExt cx="3849076" cy="2373683"/>
          </a:xfrm>
        </p:grpSpPr>
        <p:sp>
          <p:nvSpPr>
            <p:cNvPr id="1719" name="Google Shape;1719;p28"/>
            <p:cNvSpPr/>
            <p:nvPr/>
          </p:nvSpPr>
          <p:spPr>
            <a:xfrm flipH="1" rot="-6574264">
              <a:off x="4887956" y="4448532"/>
              <a:ext cx="886314" cy="715579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28"/>
            <p:cNvSpPr/>
            <p:nvPr/>
          </p:nvSpPr>
          <p:spPr>
            <a:xfrm flipH="1" rot="-6574264">
              <a:off x="4739483" y="4543143"/>
              <a:ext cx="556318" cy="1128342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28"/>
            <p:cNvSpPr/>
            <p:nvPr/>
          </p:nvSpPr>
          <p:spPr>
            <a:xfrm flipH="1" rot="-6574264">
              <a:off x="5413990" y="4301283"/>
              <a:ext cx="906713" cy="719098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 flipH="1" rot="-6574264">
              <a:off x="6335101" y="4554455"/>
              <a:ext cx="843783" cy="89993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28"/>
            <p:cNvSpPr/>
            <p:nvPr/>
          </p:nvSpPr>
          <p:spPr>
            <a:xfrm flipH="1" rot="-6574264">
              <a:off x="5835974" y="4404770"/>
              <a:ext cx="843783" cy="976476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28"/>
            <p:cNvSpPr/>
            <p:nvPr/>
          </p:nvSpPr>
          <p:spPr>
            <a:xfrm flipH="1" rot="-6574264">
              <a:off x="6628472" y="4851350"/>
              <a:ext cx="813186" cy="906407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28"/>
            <p:cNvSpPr/>
            <p:nvPr/>
          </p:nvSpPr>
          <p:spPr>
            <a:xfrm flipH="1" rot="-6574264">
              <a:off x="7321160" y="5532699"/>
              <a:ext cx="738323" cy="908447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28"/>
            <p:cNvSpPr/>
            <p:nvPr/>
          </p:nvSpPr>
          <p:spPr>
            <a:xfrm flipH="1" rot="-6574264">
              <a:off x="6767190" y="5395391"/>
              <a:ext cx="1172097" cy="572484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7" name="Google Shape;1727;p28"/>
          <p:cNvGrpSpPr/>
          <p:nvPr/>
        </p:nvGrpSpPr>
        <p:grpSpPr>
          <a:xfrm flipH="1" rot="-3600047">
            <a:off x="6557344" y="-2057941"/>
            <a:ext cx="4352838" cy="3659832"/>
            <a:chOff x="-11" y="2775397"/>
            <a:chExt cx="3036650" cy="2553192"/>
          </a:xfrm>
        </p:grpSpPr>
        <p:sp>
          <p:nvSpPr>
            <p:cNvPr id="1728" name="Google Shape;1728;p28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28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28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28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28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28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28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28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28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28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28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28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28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28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28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28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28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28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28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28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28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28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28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28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28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28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28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56" name="Google Shape;1756;p28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7" name="Google Shape;1757;p2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">
    <p:spTree>
      <p:nvGrpSpPr>
        <p:cNvPr id="1758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9" name="Google Shape;1759;p29"/>
          <p:cNvGrpSpPr/>
          <p:nvPr/>
        </p:nvGrpSpPr>
        <p:grpSpPr>
          <a:xfrm flipH="1" rot="-7078475">
            <a:off x="84115" y="3277327"/>
            <a:ext cx="5643104" cy="4789172"/>
            <a:chOff x="5044084" y="559738"/>
            <a:chExt cx="4724372" cy="4009466"/>
          </a:xfrm>
        </p:grpSpPr>
        <p:sp>
          <p:nvSpPr>
            <p:cNvPr id="1760" name="Google Shape;1760;p29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29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29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29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29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29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29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29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29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29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29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29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29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29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29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29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29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29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29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29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29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29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29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29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29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29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7" name="Google Shape;1787;p29"/>
          <p:cNvGrpSpPr/>
          <p:nvPr/>
        </p:nvGrpSpPr>
        <p:grpSpPr>
          <a:xfrm rot="3440195">
            <a:off x="3525926" y="-2077838"/>
            <a:ext cx="4352678" cy="3659698"/>
            <a:chOff x="-11" y="2775397"/>
            <a:chExt cx="3036650" cy="2553192"/>
          </a:xfrm>
        </p:grpSpPr>
        <p:sp>
          <p:nvSpPr>
            <p:cNvPr id="1788" name="Google Shape;1788;p29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29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29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29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29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29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29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29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29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29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29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29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29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29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29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29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29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29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29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29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29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29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29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29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29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29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29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16" name="Google Shape;1816;p29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7" name="Google Shape;1817;p2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9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9" name="Google Shape;1819;p30"/>
          <p:cNvGrpSpPr/>
          <p:nvPr/>
        </p:nvGrpSpPr>
        <p:grpSpPr>
          <a:xfrm flipH="1" rot="-9900118">
            <a:off x="6515174" y="39674"/>
            <a:ext cx="3253450" cy="2632901"/>
            <a:chOff x="483739" y="2775397"/>
            <a:chExt cx="2552900" cy="2065971"/>
          </a:xfrm>
        </p:grpSpPr>
        <p:sp>
          <p:nvSpPr>
            <p:cNvPr id="1820" name="Google Shape;1820;p30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0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0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0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0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0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0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0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0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0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0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0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0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0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0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0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6" name="Google Shape;1846;p30"/>
          <p:cNvGrpSpPr/>
          <p:nvPr/>
        </p:nvGrpSpPr>
        <p:grpSpPr>
          <a:xfrm rot="10800000">
            <a:off x="-2091451" y="3556824"/>
            <a:ext cx="5545632" cy="4329248"/>
            <a:chOff x="4301009" y="300992"/>
            <a:chExt cx="5467448" cy="4268212"/>
          </a:xfrm>
        </p:grpSpPr>
        <p:sp>
          <p:nvSpPr>
            <p:cNvPr id="1847" name="Google Shape;1847;p30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30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0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0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0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0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0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0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0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0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0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0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0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0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0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0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0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0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0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0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0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0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0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0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0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0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0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0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0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0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0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78" name="Google Shape;1878;p30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9" name="Google Shape;1879;p3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4"/>
          <p:cNvGrpSpPr/>
          <p:nvPr/>
        </p:nvGrpSpPr>
        <p:grpSpPr>
          <a:xfrm flipH="1" rot="-10338170">
            <a:off x="5687954" y="-128755"/>
            <a:ext cx="4185666" cy="3387310"/>
            <a:chOff x="483739" y="2775397"/>
            <a:chExt cx="2552900" cy="2065971"/>
          </a:xfrm>
        </p:grpSpPr>
        <p:sp>
          <p:nvSpPr>
            <p:cNvPr id="157" name="Google Shape;157;p4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83" name="Google Shape;183;p4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4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AutoNum type="arabicPeriod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0"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1" name="Google Shape;1881;p31"/>
          <p:cNvGrpSpPr/>
          <p:nvPr/>
        </p:nvGrpSpPr>
        <p:grpSpPr>
          <a:xfrm rot="10203290">
            <a:off x="-754832" y="2697478"/>
            <a:ext cx="2111201" cy="3192386"/>
            <a:chOff x="-2242420" y="998148"/>
            <a:chExt cx="2113719" cy="3196194"/>
          </a:xfrm>
        </p:grpSpPr>
        <p:sp>
          <p:nvSpPr>
            <p:cNvPr id="1882" name="Google Shape;1882;p31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88" name="Google Shape;1888;p31"/>
          <p:cNvGrpSpPr/>
          <p:nvPr/>
        </p:nvGrpSpPr>
        <p:grpSpPr>
          <a:xfrm flipH="1" rot="-2700000">
            <a:off x="5325608" y="-1381656"/>
            <a:ext cx="3821651" cy="3213215"/>
            <a:chOff x="-11" y="2775397"/>
            <a:chExt cx="3036650" cy="2553192"/>
          </a:xfrm>
        </p:grpSpPr>
        <p:sp>
          <p:nvSpPr>
            <p:cNvPr id="1889" name="Google Shape;1889;p31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1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17" name="Google Shape;1917;p31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8" name="Google Shape;1918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1"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0" name="Google Shape;1920;p32"/>
          <p:cNvGrpSpPr/>
          <p:nvPr/>
        </p:nvGrpSpPr>
        <p:grpSpPr>
          <a:xfrm flipH="1" rot="9832188">
            <a:off x="4134688" y="-1043000"/>
            <a:ext cx="4185593" cy="3387251"/>
            <a:chOff x="483739" y="2775397"/>
            <a:chExt cx="2552900" cy="2065971"/>
          </a:xfrm>
        </p:grpSpPr>
        <p:sp>
          <p:nvSpPr>
            <p:cNvPr id="1921" name="Google Shape;1921;p32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7" name="Google Shape;1947;p32"/>
          <p:cNvGrpSpPr/>
          <p:nvPr/>
        </p:nvGrpSpPr>
        <p:grpSpPr>
          <a:xfrm rot="-502798">
            <a:off x="6127729" y="2014613"/>
            <a:ext cx="4352747" cy="3659756"/>
            <a:chOff x="-11" y="2775397"/>
            <a:chExt cx="3036650" cy="2553192"/>
          </a:xfrm>
        </p:grpSpPr>
        <p:sp>
          <p:nvSpPr>
            <p:cNvPr id="1948" name="Google Shape;1948;p32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32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32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32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32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32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32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32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32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32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32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32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32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32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32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32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32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32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32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32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32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32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32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32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6" name="Google Shape;1976;p32"/>
          <p:cNvGrpSpPr/>
          <p:nvPr/>
        </p:nvGrpSpPr>
        <p:grpSpPr>
          <a:xfrm flipH="1" rot="-4499887">
            <a:off x="-534811" y="2716585"/>
            <a:ext cx="2878665" cy="3774989"/>
            <a:chOff x="-2771058" y="729240"/>
            <a:chExt cx="2642358" cy="3465102"/>
          </a:xfrm>
        </p:grpSpPr>
        <p:sp>
          <p:nvSpPr>
            <p:cNvPr id="1977" name="Google Shape;1977;p32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32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32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32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32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32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32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84" name="Google Shape;1984;p32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5" name="Google Shape;1985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2"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7" name="Google Shape;1987;p33"/>
          <p:cNvGrpSpPr/>
          <p:nvPr/>
        </p:nvGrpSpPr>
        <p:grpSpPr>
          <a:xfrm flipH="1" rot="-4319003">
            <a:off x="6016131" y="1839716"/>
            <a:ext cx="4353322" cy="3660240"/>
            <a:chOff x="-11" y="2775397"/>
            <a:chExt cx="3036650" cy="2553192"/>
          </a:xfrm>
        </p:grpSpPr>
        <p:sp>
          <p:nvSpPr>
            <p:cNvPr id="1988" name="Google Shape;1988;p33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33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33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33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33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6" name="Google Shape;2016;p33"/>
          <p:cNvGrpSpPr/>
          <p:nvPr/>
        </p:nvGrpSpPr>
        <p:grpSpPr>
          <a:xfrm rot="-9028803">
            <a:off x="-1116766" y="712583"/>
            <a:ext cx="2237153" cy="3382841"/>
            <a:chOff x="-2242420" y="998148"/>
            <a:chExt cx="2113719" cy="3196194"/>
          </a:xfrm>
        </p:grpSpPr>
        <p:sp>
          <p:nvSpPr>
            <p:cNvPr id="2017" name="Google Shape;2017;p33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23" name="Google Shape;2023;p33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24" name="Google Shape;2024;p3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13">
    <p:spTree>
      <p:nvGrpSpPr>
        <p:cNvPr id="2025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6" name="Google Shape;2026;p34"/>
          <p:cNvGrpSpPr/>
          <p:nvPr/>
        </p:nvGrpSpPr>
        <p:grpSpPr>
          <a:xfrm flipH="1" rot="-1409331">
            <a:off x="473019" y="2774160"/>
            <a:ext cx="4352651" cy="3659676"/>
            <a:chOff x="-11" y="2775397"/>
            <a:chExt cx="3036650" cy="2553192"/>
          </a:xfrm>
        </p:grpSpPr>
        <p:sp>
          <p:nvSpPr>
            <p:cNvPr id="2027" name="Google Shape;2027;p34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34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34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34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34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34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34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34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34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34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55" name="Google Shape;2055;p34"/>
          <p:cNvGrpSpPr/>
          <p:nvPr/>
        </p:nvGrpSpPr>
        <p:grpSpPr>
          <a:xfrm rot="8100000">
            <a:off x="6513561" y="-1115364"/>
            <a:ext cx="2207355" cy="3245765"/>
            <a:chOff x="-2771058" y="729240"/>
            <a:chExt cx="2114094" cy="3108631"/>
          </a:xfrm>
        </p:grpSpPr>
        <p:sp>
          <p:nvSpPr>
            <p:cNvPr id="2056" name="Google Shape;2056;p34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062" name="Google Shape;2062;p34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63" name="Google Shape;2063;p3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4"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5" name="Google Shape;2065;p35"/>
          <p:cNvGrpSpPr/>
          <p:nvPr/>
        </p:nvGrpSpPr>
        <p:grpSpPr>
          <a:xfrm flipH="1" rot="-3440195">
            <a:off x="5576601" y="-2038713"/>
            <a:ext cx="4352678" cy="3659698"/>
            <a:chOff x="-11" y="2775397"/>
            <a:chExt cx="3036650" cy="2553192"/>
          </a:xfrm>
        </p:grpSpPr>
        <p:sp>
          <p:nvSpPr>
            <p:cNvPr id="2066" name="Google Shape;2066;p35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35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35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35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35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35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35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35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35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35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35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35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35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35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4" name="Google Shape;2094;p35"/>
          <p:cNvGrpSpPr/>
          <p:nvPr/>
        </p:nvGrpSpPr>
        <p:grpSpPr>
          <a:xfrm flipH="1" rot="-6157168">
            <a:off x="144885" y="3240217"/>
            <a:ext cx="3042992" cy="3990482"/>
            <a:chOff x="-2771058" y="729240"/>
            <a:chExt cx="2642358" cy="3465102"/>
          </a:xfrm>
        </p:grpSpPr>
        <p:sp>
          <p:nvSpPr>
            <p:cNvPr id="2095" name="Google Shape;2095;p35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02" name="Google Shape;2102;p35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3" name="Google Shape;2103;p3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18">
    <p:spTree>
      <p:nvGrpSpPr>
        <p:cNvPr id="2104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5" name="Google Shape;2105;p36"/>
          <p:cNvGrpSpPr/>
          <p:nvPr/>
        </p:nvGrpSpPr>
        <p:grpSpPr>
          <a:xfrm rot="3737834">
            <a:off x="-997528" y="3271831"/>
            <a:ext cx="4570516" cy="2664347"/>
            <a:chOff x="-1006907" y="4769619"/>
            <a:chExt cx="4570367" cy="2664261"/>
          </a:xfrm>
        </p:grpSpPr>
        <p:sp>
          <p:nvSpPr>
            <p:cNvPr id="2106" name="Google Shape;2106;p36"/>
            <p:cNvSpPr/>
            <p:nvPr/>
          </p:nvSpPr>
          <p:spPr>
            <a:xfrm flipH="1" rot="-6574264">
              <a:off x="-850514" y="6171124"/>
              <a:ext cx="1012224" cy="1046391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 flipH="1" rot="-6574264">
              <a:off x="422005" y="6532399"/>
              <a:ext cx="905030" cy="704717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 flipH="1" rot="-6574264">
              <a:off x="1256177" y="6256143"/>
              <a:ext cx="893148" cy="702626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 flipH="1" rot="-6574264">
              <a:off x="1155891" y="6174051"/>
              <a:ext cx="280734" cy="1217229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 flipH="1" rot="-6574264">
              <a:off x="1747906" y="6029852"/>
              <a:ext cx="905030" cy="705737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 flipH="1" rot="-6574264">
              <a:off x="2337431" y="5213512"/>
              <a:ext cx="908447" cy="838378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 flipH="1" rot="-6574264">
              <a:off x="2112354" y="5479844"/>
              <a:ext cx="705992" cy="1102844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 flipH="1" rot="-6574264">
              <a:off x="2572011" y="4925816"/>
              <a:ext cx="908447" cy="817367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 flipH="1" rot="-6574264">
              <a:off x="-83382" y="7123155"/>
              <a:ext cx="178640" cy="178640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 flipH="1" rot="-6574264">
              <a:off x="-71851" y="7154824"/>
              <a:ext cx="131060" cy="127644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 flipH="1" rot="-6574264">
              <a:off x="-55952" y="7169323"/>
              <a:ext cx="98729" cy="96995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36"/>
            <p:cNvSpPr/>
            <p:nvPr/>
          </p:nvSpPr>
          <p:spPr>
            <a:xfrm flipH="1" rot="-6574264">
              <a:off x="254556" y="7319795"/>
              <a:ext cx="90212" cy="107245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36"/>
            <p:cNvSpPr/>
            <p:nvPr/>
          </p:nvSpPr>
          <p:spPr>
            <a:xfrm flipH="1" rot="-6574264">
              <a:off x="249323" y="7350116"/>
              <a:ext cx="88478" cy="52781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36"/>
            <p:cNvSpPr/>
            <p:nvPr/>
          </p:nvSpPr>
          <p:spPr>
            <a:xfrm flipH="1" rot="-6574264">
              <a:off x="250300" y="7369522"/>
              <a:ext cx="83379" cy="2050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36"/>
            <p:cNvSpPr/>
            <p:nvPr/>
          </p:nvSpPr>
          <p:spPr>
            <a:xfrm flipH="1" rot="-6574264">
              <a:off x="357875" y="7180504"/>
              <a:ext cx="119127" cy="108928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36"/>
            <p:cNvSpPr/>
            <p:nvPr/>
          </p:nvSpPr>
          <p:spPr>
            <a:xfrm flipH="1" rot="-6574264">
              <a:off x="379055" y="7194177"/>
              <a:ext cx="73180" cy="91895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36"/>
            <p:cNvSpPr/>
            <p:nvPr/>
          </p:nvSpPr>
          <p:spPr>
            <a:xfrm flipH="1" rot="-6574264">
              <a:off x="394594" y="7200670"/>
              <a:ext cx="44316" cy="79962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36"/>
            <p:cNvSpPr/>
            <p:nvPr/>
          </p:nvSpPr>
          <p:spPr>
            <a:xfrm flipH="1" rot="-6574264">
              <a:off x="312876" y="6385330"/>
              <a:ext cx="136109" cy="158241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36"/>
            <p:cNvSpPr/>
            <p:nvPr/>
          </p:nvSpPr>
          <p:spPr>
            <a:xfrm flipH="1" rot="-6574264">
              <a:off x="306412" y="6430628"/>
              <a:ext cx="129326" cy="78279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36"/>
            <p:cNvSpPr/>
            <p:nvPr/>
          </p:nvSpPr>
          <p:spPr>
            <a:xfrm flipH="1" rot="-6574264">
              <a:off x="307413" y="6456834"/>
              <a:ext cx="124227" cy="32383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36"/>
            <p:cNvSpPr/>
            <p:nvPr/>
          </p:nvSpPr>
          <p:spPr>
            <a:xfrm flipH="1" rot="-6574264">
              <a:off x="121348" y="6176345"/>
              <a:ext cx="122544" cy="110611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36"/>
            <p:cNvSpPr/>
            <p:nvPr/>
          </p:nvSpPr>
          <p:spPr>
            <a:xfrm flipH="1" rot="-6574264">
              <a:off x="145045" y="6188836"/>
              <a:ext cx="73180" cy="95312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 flipH="1" rot="-6574264">
              <a:off x="162534" y="6196706"/>
              <a:ext cx="42582" cy="81696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9" name="Google Shape;2129;p36"/>
          <p:cNvGrpSpPr/>
          <p:nvPr/>
        </p:nvGrpSpPr>
        <p:grpSpPr>
          <a:xfrm>
            <a:off x="7151293" y="-332096"/>
            <a:ext cx="3008853" cy="3945712"/>
            <a:chOff x="-2771058" y="729240"/>
            <a:chExt cx="2642358" cy="3465102"/>
          </a:xfrm>
        </p:grpSpPr>
        <p:sp>
          <p:nvSpPr>
            <p:cNvPr id="2130" name="Google Shape;2130;p36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36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36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36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37" name="Google Shape;2137;p36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8" name="Google Shape;2138;p3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2139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" name="Google Shape;2140;p37"/>
          <p:cNvGrpSpPr/>
          <p:nvPr/>
        </p:nvGrpSpPr>
        <p:grpSpPr>
          <a:xfrm>
            <a:off x="7188251" y="-304523"/>
            <a:ext cx="2851104" cy="3738845"/>
            <a:chOff x="-2771058" y="729240"/>
            <a:chExt cx="2642358" cy="3465102"/>
          </a:xfrm>
        </p:grpSpPr>
        <p:sp>
          <p:nvSpPr>
            <p:cNvPr id="2141" name="Google Shape;2141;p37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37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37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37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37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37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37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8" name="Google Shape;2148;p37"/>
          <p:cNvGrpSpPr/>
          <p:nvPr/>
        </p:nvGrpSpPr>
        <p:grpSpPr>
          <a:xfrm>
            <a:off x="270213" y="4113227"/>
            <a:ext cx="3849076" cy="2373683"/>
            <a:chOff x="4392888" y="4113227"/>
            <a:chExt cx="3849076" cy="2373683"/>
          </a:xfrm>
        </p:grpSpPr>
        <p:sp>
          <p:nvSpPr>
            <p:cNvPr id="2149" name="Google Shape;2149;p37"/>
            <p:cNvSpPr/>
            <p:nvPr/>
          </p:nvSpPr>
          <p:spPr>
            <a:xfrm flipH="1" rot="-6574264">
              <a:off x="4887956" y="4448532"/>
              <a:ext cx="886314" cy="715579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37"/>
            <p:cNvSpPr/>
            <p:nvPr/>
          </p:nvSpPr>
          <p:spPr>
            <a:xfrm flipH="1" rot="-6574264">
              <a:off x="4739483" y="4543143"/>
              <a:ext cx="556318" cy="1128342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37"/>
            <p:cNvSpPr/>
            <p:nvPr/>
          </p:nvSpPr>
          <p:spPr>
            <a:xfrm flipH="1" rot="-6574264">
              <a:off x="5413990" y="4301283"/>
              <a:ext cx="906713" cy="719098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37"/>
            <p:cNvSpPr/>
            <p:nvPr/>
          </p:nvSpPr>
          <p:spPr>
            <a:xfrm flipH="1" rot="-6574264">
              <a:off x="6335101" y="4554455"/>
              <a:ext cx="843783" cy="89993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37"/>
            <p:cNvSpPr/>
            <p:nvPr/>
          </p:nvSpPr>
          <p:spPr>
            <a:xfrm flipH="1" rot="-6574264">
              <a:off x="5835974" y="4404770"/>
              <a:ext cx="843783" cy="976476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37"/>
            <p:cNvSpPr/>
            <p:nvPr/>
          </p:nvSpPr>
          <p:spPr>
            <a:xfrm flipH="1" rot="-6574264">
              <a:off x="6628472" y="4851350"/>
              <a:ext cx="813186" cy="906407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37"/>
            <p:cNvSpPr/>
            <p:nvPr/>
          </p:nvSpPr>
          <p:spPr>
            <a:xfrm flipH="1" rot="-6574264">
              <a:off x="7321160" y="5532699"/>
              <a:ext cx="738323" cy="908447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 flipH="1" rot="-6574264">
              <a:off x="6767190" y="5395391"/>
              <a:ext cx="1172097" cy="572484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7" name="Google Shape;2157;p37"/>
          <p:cNvGrpSpPr/>
          <p:nvPr/>
        </p:nvGrpSpPr>
        <p:grpSpPr>
          <a:xfrm rot="10338137">
            <a:off x="-272749" y="-432522"/>
            <a:ext cx="3994781" cy="3232834"/>
            <a:chOff x="483739" y="2775397"/>
            <a:chExt cx="2552900" cy="2065971"/>
          </a:xfrm>
        </p:grpSpPr>
        <p:sp>
          <p:nvSpPr>
            <p:cNvPr id="2158" name="Google Shape;2158;p37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37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37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37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37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37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37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37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37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37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37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37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37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37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37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37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84" name="Google Shape;2184;p37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37"/>
          <p:cNvSpPr txBox="1"/>
          <p:nvPr>
            <p:ph hasCustomPrompt="1" type="title"/>
          </p:nvPr>
        </p:nvSpPr>
        <p:spPr>
          <a:xfrm>
            <a:off x="2652513" y="928600"/>
            <a:ext cx="38427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6" name="Google Shape;2186;p37"/>
          <p:cNvSpPr txBox="1"/>
          <p:nvPr>
            <p:ph idx="1" type="subTitle"/>
          </p:nvPr>
        </p:nvSpPr>
        <p:spPr>
          <a:xfrm>
            <a:off x="2652575" y="1556350"/>
            <a:ext cx="38427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7" name="Google Shape;2187;p37"/>
          <p:cNvSpPr txBox="1"/>
          <p:nvPr>
            <p:ph hasCustomPrompt="1" idx="2" type="title"/>
          </p:nvPr>
        </p:nvSpPr>
        <p:spPr>
          <a:xfrm>
            <a:off x="2652513" y="2169300"/>
            <a:ext cx="38427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8" name="Google Shape;2188;p37"/>
          <p:cNvSpPr txBox="1"/>
          <p:nvPr>
            <p:ph idx="3" type="subTitle"/>
          </p:nvPr>
        </p:nvSpPr>
        <p:spPr>
          <a:xfrm>
            <a:off x="2652650" y="2786475"/>
            <a:ext cx="38427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9" name="Google Shape;2189;p37"/>
          <p:cNvSpPr txBox="1"/>
          <p:nvPr>
            <p:ph hasCustomPrompt="1" idx="4" type="title"/>
          </p:nvPr>
        </p:nvSpPr>
        <p:spPr>
          <a:xfrm>
            <a:off x="2650488" y="3410000"/>
            <a:ext cx="3842700" cy="5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5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90" name="Google Shape;2190;p37"/>
          <p:cNvSpPr txBox="1"/>
          <p:nvPr>
            <p:ph idx="5" type="subTitle"/>
          </p:nvPr>
        </p:nvSpPr>
        <p:spPr>
          <a:xfrm>
            <a:off x="2652716" y="4037750"/>
            <a:ext cx="3842700" cy="36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"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2" name="Google Shape;2192;p38"/>
          <p:cNvGrpSpPr/>
          <p:nvPr/>
        </p:nvGrpSpPr>
        <p:grpSpPr>
          <a:xfrm flipH="1" rot="8100000">
            <a:off x="343955" y="4090518"/>
            <a:ext cx="3584896" cy="2285641"/>
            <a:chOff x="483739" y="3239909"/>
            <a:chExt cx="2511796" cy="1601459"/>
          </a:xfrm>
        </p:grpSpPr>
        <p:sp>
          <p:nvSpPr>
            <p:cNvPr id="2193" name="Google Shape;2193;p38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8" name="Google Shape;2218;p38"/>
          <p:cNvGrpSpPr/>
          <p:nvPr/>
        </p:nvGrpSpPr>
        <p:grpSpPr>
          <a:xfrm flipH="1" rot="9950497">
            <a:off x="6047640" y="-555484"/>
            <a:ext cx="5643677" cy="4789658"/>
            <a:chOff x="5044084" y="559738"/>
            <a:chExt cx="4724372" cy="4009466"/>
          </a:xfrm>
        </p:grpSpPr>
        <p:sp>
          <p:nvSpPr>
            <p:cNvPr id="2219" name="Google Shape;2219;p38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38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6" name="Google Shape;2246;p38"/>
          <p:cNvGrpSpPr/>
          <p:nvPr/>
        </p:nvGrpSpPr>
        <p:grpSpPr>
          <a:xfrm rot="-6240748">
            <a:off x="-226688" y="-658268"/>
            <a:ext cx="2099465" cy="3174640"/>
            <a:chOff x="-2242420" y="998148"/>
            <a:chExt cx="2113719" cy="3196194"/>
          </a:xfrm>
        </p:grpSpPr>
        <p:sp>
          <p:nvSpPr>
            <p:cNvPr id="2247" name="Google Shape;2247;p38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53" name="Google Shape;2253;p38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38"/>
          <p:cNvSpPr txBox="1"/>
          <p:nvPr>
            <p:ph type="title"/>
          </p:nvPr>
        </p:nvSpPr>
        <p:spPr>
          <a:xfrm>
            <a:off x="2047800" y="2939575"/>
            <a:ext cx="5048400" cy="3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55" name="Google Shape;2255;p38"/>
          <p:cNvSpPr txBox="1"/>
          <p:nvPr>
            <p:ph idx="1" type="subTitle"/>
          </p:nvPr>
        </p:nvSpPr>
        <p:spPr>
          <a:xfrm>
            <a:off x="2047800" y="1558338"/>
            <a:ext cx="5048400" cy="11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4">
    <p:spTree>
      <p:nvGrpSpPr>
        <p:cNvPr id="2256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7" name="Google Shape;2257;p39"/>
          <p:cNvGrpSpPr/>
          <p:nvPr/>
        </p:nvGrpSpPr>
        <p:grpSpPr>
          <a:xfrm flipH="1" rot="2543423">
            <a:off x="-331766" y="2461998"/>
            <a:ext cx="4352882" cy="3659870"/>
            <a:chOff x="-11" y="2775397"/>
            <a:chExt cx="3036650" cy="2553192"/>
          </a:xfrm>
        </p:grpSpPr>
        <p:sp>
          <p:nvSpPr>
            <p:cNvPr id="2258" name="Google Shape;2258;p39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39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39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39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39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39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39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39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39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39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39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39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39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39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39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39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39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39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39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39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39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39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39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39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39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39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39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39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86" name="Google Shape;2286;p39"/>
          <p:cNvGrpSpPr/>
          <p:nvPr/>
        </p:nvGrpSpPr>
        <p:grpSpPr>
          <a:xfrm rot="-8100000">
            <a:off x="4467999" y="-1653002"/>
            <a:ext cx="6334941" cy="4945429"/>
            <a:chOff x="4301009" y="300992"/>
            <a:chExt cx="5467448" cy="4268212"/>
          </a:xfrm>
        </p:grpSpPr>
        <p:sp>
          <p:nvSpPr>
            <p:cNvPr id="2287" name="Google Shape;2287;p39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39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39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39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39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39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39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39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39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39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39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39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39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39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39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39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39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39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39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39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39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39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39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39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39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39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39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39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39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39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39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18" name="Google Shape;2318;p39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19" name="Google Shape;2319;p39"/>
          <p:cNvSpPr txBox="1"/>
          <p:nvPr>
            <p:ph type="title"/>
          </p:nvPr>
        </p:nvSpPr>
        <p:spPr>
          <a:xfrm>
            <a:off x="2628300" y="539500"/>
            <a:ext cx="3887400" cy="108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20" name="Google Shape;2320;p39"/>
          <p:cNvSpPr txBox="1"/>
          <p:nvPr>
            <p:ph idx="1" type="subTitle"/>
          </p:nvPr>
        </p:nvSpPr>
        <p:spPr>
          <a:xfrm>
            <a:off x="2628300" y="1625500"/>
            <a:ext cx="3887400" cy="132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400"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21" name="Google Shape;2321;p39"/>
          <p:cNvSpPr txBox="1"/>
          <p:nvPr>
            <p:ph idx="2" type="subTitle"/>
          </p:nvPr>
        </p:nvSpPr>
        <p:spPr>
          <a:xfrm>
            <a:off x="3114100" y="3152475"/>
            <a:ext cx="2946300" cy="194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22" name="Google Shape;2322;p39"/>
          <p:cNvSpPr txBox="1"/>
          <p:nvPr/>
        </p:nvSpPr>
        <p:spPr>
          <a:xfrm>
            <a:off x="2352300" y="4152600"/>
            <a:ext cx="4439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2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28">
    <p:spTree>
      <p:nvGrpSpPr>
        <p:cNvPr id="2323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" name="Google Shape;2324;p40"/>
          <p:cNvGrpSpPr/>
          <p:nvPr/>
        </p:nvGrpSpPr>
        <p:grpSpPr>
          <a:xfrm rot="4603427">
            <a:off x="-815160" y="1726337"/>
            <a:ext cx="4353074" cy="3660031"/>
            <a:chOff x="-11" y="2775397"/>
            <a:chExt cx="3036650" cy="2553192"/>
          </a:xfrm>
        </p:grpSpPr>
        <p:sp>
          <p:nvSpPr>
            <p:cNvPr id="2325" name="Google Shape;2325;p40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0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0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0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0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0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0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0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0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0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0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0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0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0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0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3" name="Google Shape;2353;p40"/>
          <p:cNvGrpSpPr/>
          <p:nvPr/>
        </p:nvGrpSpPr>
        <p:grpSpPr>
          <a:xfrm rot="-2982234">
            <a:off x="7062695" y="-1184841"/>
            <a:ext cx="2035811" cy="3078387"/>
            <a:chOff x="-2242420" y="998148"/>
            <a:chExt cx="2113719" cy="3196194"/>
          </a:xfrm>
        </p:grpSpPr>
        <p:sp>
          <p:nvSpPr>
            <p:cNvPr id="2354" name="Google Shape;2354;p40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0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40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40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0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0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0" name="Google Shape;2360;p40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5"/>
          <p:cNvGrpSpPr/>
          <p:nvPr/>
        </p:nvGrpSpPr>
        <p:grpSpPr>
          <a:xfrm flipH="1" rot="-9870103">
            <a:off x="5296994" y="-685507"/>
            <a:ext cx="3821817" cy="3213354"/>
            <a:chOff x="-11" y="2775397"/>
            <a:chExt cx="3036650" cy="2553192"/>
          </a:xfrm>
        </p:grpSpPr>
        <p:sp>
          <p:nvSpPr>
            <p:cNvPr id="188" name="Google Shape;188;p5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6" name="Google Shape;216;p5"/>
          <p:cNvGrpSpPr/>
          <p:nvPr/>
        </p:nvGrpSpPr>
        <p:grpSpPr>
          <a:xfrm rot="-9814830">
            <a:off x="-3008801" y="320610"/>
            <a:ext cx="5545435" cy="4329094"/>
            <a:chOff x="4301009" y="300992"/>
            <a:chExt cx="5467448" cy="4268212"/>
          </a:xfrm>
        </p:grpSpPr>
        <p:sp>
          <p:nvSpPr>
            <p:cNvPr id="217" name="Google Shape;217;p5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8" name="Google Shape;248;p5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" name="Google Shape;250;p5"/>
          <p:cNvSpPr txBox="1"/>
          <p:nvPr>
            <p:ph idx="2" type="title"/>
          </p:nvPr>
        </p:nvSpPr>
        <p:spPr>
          <a:xfrm>
            <a:off x="1664975" y="2603275"/>
            <a:ext cx="2392200" cy="38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1" name="Google Shape;251;p5"/>
          <p:cNvSpPr txBox="1"/>
          <p:nvPr>
            <p:ph idx="1" type="subTitle"/>
          </p:nvPr>
        </p:nvSpPr>
        <p:spPr>
          <a:xfrm>
            <a:off x="1664975" y="2985175"/>
            <a:ext cx="23922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5"/>
          <p:cNvSpPr txBox="1"/>
          <p:nvPr>
            <p:ph idx="3" type="title"/>
          </p:nvPr>
        </p:nvSpPr>
        <p:spPr>
          <a:xfrm>
            <a:off x="5168425" y="2603275"/>
            <a:ext cx="2392200" cy="38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dk2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3" name="Google Shape;253;p5"/>
          <p:cNvSpPr txBox="1"/>
          <p:nvPr>
            <p:ph idx="4" type="subTitle"/>
          </p:nvPr>
        </p:nvSpPr>
        <p:spPr>
          <a:xfrm>
            <a:off x="5168425" y="2985175"/>
            <a:ext cx="2392200" cy="11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9">
    <p:spTree>
      <p:nvGrpSpPr>
        <p:cNvPr id="236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2" name="Google Shape;2362;p41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3" name="Google Shape;2363;p41"/>
          <p:cNvGrpSpPr/>
          <p:nvPr/>
        </p:nvGrpSpPr>
        <p:grpSpPr>
          <a:xfrm flipH="1">
            <a:off x="1035472" y="4113227"/>
            <a:ext cx="3849076" cy="2373683"/>
            <a:chOff x="4392888" y="4113227"/>
            <a:chExt cx="3849076" cy="2373683"/>
          </a:xfrm>
        </p:grpSpPr>
        <p:sp>
          <p:nvSpPr>
            <p:cNvPr id="2364" name="Google Shape;2364;p41"/>
            <p:cNvSpPr/>
            <p:nvPr/>
          </p:nvSpPr>
          <p:spPr>
            <a:xfrm flipH="1" rot="-6574264">
              <a:off x="4887956" y="4448532"/>
              <a:ext cx="886314" cy="715579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1"/>
            <p:cNvSpPr/>
            <p:nvPr/>
          </p:nvSpPr>
          <p:spPr>
            <a:xfrm flipH="1" rot="-6574264">
              <a:off x="4739483" y="4543143"/>
              <a:ext cx="556318" cy="1128342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1"/>
            <p:cNvSpPr/>
            <p:nvPr/>
          </p:nvSpPr>
          <p:spPr>
            <a:xfrm flipH="1" rot="-6574264">
              <a:off x="5413990" y="4301283"/>
              <a:ext cx="906713" cy="719098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1"/>
            <p:cNvSpPr/>
            <p:nvPr/>
          </p:nvSpPr>
          <p:spPr>
            <a:xfrm flipH="1" rot="-6574264">
              <a:off x="6335101" y="4554455"/>
              <a:ext cx="843783" cy="89993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41"/>
            <p:cNvSpPr/>
            <p:nvPr/>
          </p:nvSpPr>
          <p:spPr>
            <a:xfrm flipH="1" rot="-6574264">
              <a:off x="5835974" y="4404770"/>
              <a:ext cx="843783" cy="976476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41"/>
            <p:cNvSpPr/>
            <p:nvPr/>
          </p:nvSpPr>
          <p:spPr>
            <a:xfrm flipH="1" rot="-6574264">
              <a:off x="6628472" y="4851350"/>
              <a:ext cx="813186" cy="906407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41"/>
            <p:cNvSpPr/>
            <p:nvPr/>
          </p:nvSpPr>
          <p:spPr>
            <a:xfrm flipH="1" rot="-6574264">
              <a:off x="7321160" y="5532699"/>
              <a:ext cx="738323" cy="908447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1"/>
            <p:cNvSpPr/>
            <p:nvPr/>
          </p:nvSpPr>
          <p:spPr>
            <a:xfrm flipH="1" rot="-6574264">
              <a:off x="6767190" y="5395391"/>
              <a:ext cx="1172097" cy="572484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72" name="Google Shape;2372;p41"/>
          <p:cNvGrpSpPr/>
          <p:nvPr/>
        </p:nvGrpSpPr>
        <p:grpSpPr>
          <a:xfrm flipH="1" rot="-3737834">
            <a:off x="5894947" y="2909881"/>
            <a:ext cx="4570516" cy="2664347"/>
            <a:chOff x="-1006907" y="4769619"/>
            <a:chExt cx="4570367" cy="2664261"/>
          </a:xfrm>
        </p:grpSpPr>
        <p:sp>
          <p:nvSpPr>
            <p:cNvPr id="2373" name="Google Shape;2373;p41"/>
            <p:cNvSpPr/>
            <p:nvPr/>
          </p:nvSpPr>
          <p:spPr>
            <a:xfrm flipH="1" rot="-6574264">
              <a:off x="-850514" y="6171124"/>
              <a:ext cx="1012224" cy="1046391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1"/>
            <p:cNvSpPr/>
            <p:nvPr/>
          </p:nvSpPr>
          <p:spPr>
            <a:xfrm flipH="1" rot="-6574264">
              <a:off x="422005" y="6532399"/>
              <a:ext cx="905030" cy="704717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1"/>
            <p:cNvSpPr/>
            <p:nvPr/>
          </p:nvSpPr>
          <p:spPr>
            <a:xfrm flipH="1" rot="-6574264">
              <a:off x="1256177" y="6256143"/>
              <a:ext cx="893148" cy="702626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1"/>
            <p:cNvSpPr/>
            <p:nvPr/>
          </p:nvSpPr>
          <p:spPr>
            <a:xfrm flipH="1" rot="-6574264">
              <a:off x="1155891" y="6174051"/>
              <a:ext cx="280734" cy="1217229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1"/>
            <p:cNvSpPr/>
            <p:nvPr/>
          </p:nvSpPr>
          <p:spPr>
            <a:xfrm flipH="1" rot="-6574264">
              <a:off x="1747906" y="6029852"/>
              <a:ext cx="905030" cy="705737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1"/>
            <p:cNvSpPr/>
            <p:nvPr/>
          </p:nvSpPr>
          <p:spPr>
            <a:xfrm flipH="1" rot="-6574264">
              <a:off x="2337431" y="5213512"/>
              <a:ext cx="908447" cy="838378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1"/>
            <p:cNvSpPr/>
            <p:nvPr/>
          </p:nvSpPr>
          <p:spPr>
            <a:xfrm flipH="1" rot="-6574264">
              <a:off x="2112354" y="5479844"/>
              <a:ext cx="705992" cy="1102844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1"/>
            <p:cNvSpPr/>
            <p:nvPr/>
          </p:nvSpPr>
          <p:spPr>
            <a:xfrm flipH="1" rot="-6574264">
              <a:off x="2572011" y="4925816"/>
              <a:ext cx="908447" cy="817367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1"/>
            <p:cNvSpPr/>
            <p:nvPr/>
          </p:nvSpPr>
          <p:spPr>
            <a:xfrm flipH="1" rot="-6574264">
              <a:off x="-83382" y="7123155"/>
              <a:ext cx="178640" cy="178640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1"/>
            <p:cNvSpPr/>
            <p:nvPr/>
          </p:nvSpPr>
          <p:spPr>
            <a:xfrm flipH="1" rot="-6574264">
              <a:off x="-71851" y="7154824"/>
              <a:ext cx="131060" cy="127644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1"/>
            <p:cNvSpPr/>
            <p:nvPr/>
          </p:nvSpPr>
          <p:spPr>
            <a:xfrm flipH="1" rot="-6574264">
              <a:off x="-55952" y="7169323"/>
              <a:ext cx="98729" cy="96995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1"/>
            <p:cNvSpPr/>
            <p:nvPr/>
          </p:nvSpPr>
          <p:spPr>
            <a:xfrm flipH="1" rot="-6574264">
              <a:off x="254556" y="7319795"/>
              <a:ext cx="90212" cy="107245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1"/>
            <p:cNvSpPr/>
            <p:nvPr/>
          </p:nvSpPr>
          <p:spPr>
            <a:xfrm flipH="1" rot="-6574264">
              <a:off x="249323" y="7350116"/>
              <a:ext cx="88478" cy="52781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1"/>
            <p:cNvSpPr/>
            <p:nvPr/>
          </p:nvSpPr>
          <p:spPr>
            <a:xfrm flipH="1" rot="-6574264">
              <a:off x="250300" y="7369522"/>
              <a:ext cx="83379" cy="2050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1"/>
            <p:cNvSpPr/>
            <p:nvPr/>
          </p:nvSpPr>
          <p:spPr>
            <a:xfrm flipH="1" rot="-6574264">
              <a:off x="357875" y="7180504"/>
              <a:ext cx="119127" cy="108928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1"/>
            <p:cNvSpPr/>
            <p:nvPr/>
          </p:nvSpPr>
          <p:spPr>
            <a:xfrm flipH="1" rot="-6574264">
              <a:off x="379055" y="7194177"/>
              <a:ext cx="73180" cy="91895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1"/>
            <p:cNvSpPr/>
            <p:nvPr/>
          </p:nvSpPr>
          <p:spPr>
            <a:xfrm flipH="1" rot="-6574264">
              <a:off x="394594" y="7200670"/>
              <a:ext cx="44316" cy="79962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41"/>
            <p:cNvSpPr/>
            <p:nvPr/>
          </p:nvSpPr>
          <p:spPr>
            <a:xfrm flipH="1" rot="-6574264">
              <a:off x="312876" y="6385330"/>
              <a:ext cx="136109" cy="158241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41"/>
            <p:cNvSpPr/>
            <p:nvPr/>
          </p:nvSpPr>
          <p:spPr>
            <a:xfrm flipH="1" rot="-6574264">
              <a:off x="306412" y="6430628"/>
              <a:ext cx="129326" cy="78279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1"/>
            <p:cNvSpPr/>
            <p:nvPr/>
          </p:nvSpPr>
          <p:spPr>
            <a:xfrm flipH="1" rot="-6574264">
              <a:off x="307413" y="6456834"/>
              <a:ext cx="124227" cy="32383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1"/>
            <p:cNvSpPr/>
            <p:nvPr/>
          </p:nvSpPr>
          <p:spPr>
            <a:xfrm flipH="1" rot="-6574264">
              <a:off x="121348" y="6176345"/>
              <a:ext cx="122544" cy="110611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1"/>
            <p:cNvSpPr/>
            <p:nvPr/>
          </p:nvSpPr>
          <p:spPr>
            <a:xfrm flipH="1" rot="-6574264">
              <a:off x="145045" y="6188836"/>
              <a:ext cx="73180" cy="95312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1"/>
            <p:cNvSpPr/>
            <p:nvPr/>
          </p:nvSpPr>
          <p:spPr>
            <a:xfrm flipH="1" rot="-6574264">
              <a:off x="162534" y="6196706"/>
              <a:ext cx="42582" cy="81696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6" name="Google Shape;2396;p41"/>
          <p:cNvGrpSpPr/>
          <p:nvPr/>
        </p:nvGrpSpPr>
        <p:grpSpPr>
          <a:xfrm flipH="1" rot="808858">
            <a:off x="-354484" y="-540381"/>
            <a:ext cx="2393874" cy="3139250"/>
            <a:chOff x="-2771058" y="729240"/>
            <a:chExt cx="2642358" cy="3465102"/>
          </a:xfrm>
        </p:grpSpPr>
        <p:sp>
          <p:nvSpPr>
            <p:cNvPr id="2397" name="Google Shape;2397;p41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41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9" name="Google Shape;2399;p41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0" name="Google Shape;2400;p41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1" name="Google Shape;2401;p41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2" name="Google Shape;2402;p41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3" name="Google Shape;2403;p41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oogle Shape;255;p6"/>
          <p:cNvGrpSpPr/>
          <p:nvPr/>
        </p:nvGrpSpPr>
        <p:grpSpPr>
          <a:xfrm flipH="1" rot="-3440195">
            <a:off x="5576601" y="-2038713"/>
            <a:ext cx="4352678" cy="3659698"/>
            <a:chOff x="-11" y="2775397"/>
            <a:chExt cx="3036650" cy="2553192"/>
          </a:xfrm>
        </p:grpSpPr>
        <p:sp>
          <p:nvSpPr>
            <p:cNvPr id="256" name="Google Shape;256;p6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6"/>
          <p:cNvGrpSpPr/>
          <p:nvPr/>
        </p:nvGrpSpPr>
        <p:grpSpPr>
          <a:xfrm flipH="1" rot="-6157168">
            <a:off x="144885" y="3240217"/>
            <a:ext cx="3042992" cy="3990482"/>
            <a:chOff x="-2771058" y="729240"/>
            <a:chExt cx="2642358" cy="3465102"/>
          </a:xfrm>
        </p:grpSpPr>
        <p:sp>
          <p:nvSpPr>
            <p:cNvPr id="285" name="Google Shape;285;p6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2" name="Google Shape;292;p6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7"/>
          <p:cNvGrpSpPr/>
          <p:nvPr/>
        </p:nvGrpSpPr>
        <p:grpSpPr>
          <a:xfrm flipH="1">
            <a:off x="-3320881" y="-1595240"/>
            <a:ext cx="6789477" cy="5300266"/>
            <a:chOff x="4301009" y="300992"/>
            <a:chExt cx="5467448" cy="4268212"/>
          </a:xfrm>
        </p:grpSpPr>
        <p:sp>
          <p:nvSpPr>
            <p:cNvPr id="296" name="Google Shape;296;p7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7"/>
          <p:cNvGrpSpPr/>
          <p:nvPr/>
        </p:nvGrpSpPr>
        <p:grpSpPr>
          <a:xfrm rot="9116974">
            <a:off x="6931517" y="-1053344"/>
            <a:ext cx="2584770" cy="3389584"/>
            <a:chOff x="-2771058" y="729240"/>
            <a:chExt cx="2642358" cy="3465102"/>
          </a:xfrm>
        </p:grpSpPr>
        <p:sp>
          <p:nvSpPr>
            <p:cNvPr id="328" name="Google Shape;328;p7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 rot="4933965">
              <a:off x="-2682010" y="758571"/>
              <a:ext cx="907529" cy="971891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" name="Google Shape;335;p7"/>
          <p:cNvGrpSpPr/>
          <p:nvPr/>
        </p:nvGrpSpPr>
        <p:grpSpPr>
          <a:xfrm flipH="1" rot="-7199983">
            <a:off x="4912263" y="3359722"/>
            <a:ext cx="2186872" cy="3306811"/>
            <a:chOff x="-2242420" y="998148"/>
            <a:chExt cx="2113719" cy="3196194"/>
          </a:xfrm>
        </p:grpSpPr>
        <p:sp>
          <p:nvSpPr>
            <p:cNvPr id="336" name="Google Shape;336;p7"/>
            <p:cNvSpPr/>
            <p:nvPr/>
          </p:nvSpPr>
          <p:spPr>
            <a:xfrm rot="4933965">
              <a:off x="-1530087" y="2958631"/>
              <a:ext cx="781875" cy="866652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 rot="4933965">
              <a:off x="-1168902" y="3152510"/>
              <a:ext cx="968031" cy="990632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 rot="4933965">
              <a:off x="-1704664" y="2475788"/>
              <a:ext cx="797407" cy="819450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 rot="4933965">
              <a:off x="-2004696" y="1540701"/>
              <a:ext cx="806708" cy="831959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 rot="4933965">
              <a:off x="-2116583" y="2266762"/>
              <a:ext cx="1301559" cy="340178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 rot="4933965">
              <a:off x="-2167752" y="1027035"/>
              <a:ext cx="797360" cy="84670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42" name="Google Shape;342;p7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7"/>
          <p:cNvSpPr txBox="1"/>
          <p:nvPr>
            <p:ph type="title"/>
          </p:nvPr>
        </p:nvSpPr>
        <p:spPr>
          <a:xfrm>
            <a:off x="5419050" y="1480663"/>
            <a:ext cx="2467500" cy="11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4" name="Google Shape;344;p7"/>
          <p:cNvSpPr txBox="1"/>
          <p:nvPr>
            <p:ph idx="1" type="body"/>
          </p:nvPr>
        </p:nvSpPr>
        <p:spPr>
          <a:xfrm>
            <a:off x="5419050" y="2635635"/>
            <a:ext cx="2467500" cy="1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8"/>
          <p:cNvGrpSpPr/>
          <p:nvPr/>
        </p:nvGrpSpPr>
        <p:grpSpPr>
          <a:xfrm rot="3440195">
            <a:off x="5939051" y="-1792638"/>
            <a:ext cx="4352678" cy="3659698"/>
            <a:chOff x="-11" y="2775397"/>
            <a:chExt cx="3036650" cy="2553192"/>
          </a:xfrm>
        </p:grpSpPr>
        <p:sp>
          <p:nvSpPr>
            <p:cNvPr id="347" name="Google Shape;347;p8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8"/>
          <p:cNvGrpSpPr/>
          <p:nvPr/>
        </p:nvGrpSpPr>
        <p:grpSpPr>
          <a:xfrm flipH="1" rot="-8752873">
            <a:off x="2822870" y="2979481"/>
            <a:ext cx="6789100" cy="5299972"/>
            <a:chOff x="4301009" y="300992"/>
            <a:chExt cx="5467448" cy="4268212"/>
          </a:xfrm>
        </p:grpSpPr>
        <p:sp>
          <p:nvSpPr>
            <p:cNvPr id="376" name="Google Shape;376;p8"/>
            <p:cNvSpPr/>
            <p:nvPr/>
          </p:nvSpPr>
          <p:spPr>
            <a:xfrm rot="-2700000">
              <a:off x="4479565" y="465790"/>
              <a:ext cx="815174" cy="842690"/>
            </a:xfrm>
            <a:custGeom>
              <a:rect b="b" l="l" r="r" t="t"/>
              <a:pathLst>
                <a:path extrusionOk="0" h="20519" w="19849">
                  <a:moveTo>
                    <a:pt x="6633" y="0"/>
                  </a:moveTo>
                  <a:cubicBezTo>
                    <a:pt x="5858" y="0"/>
                    <a:pt x="5130" y="124"/>
                    <a:pt x="4470" y="337"/>
                  </a:cubicBezTo>
                  <a:cubicBezTo>
                    <a:pt x="3303" y="737"/>
                    <a:pt x="2369" y="1438"/>
                    <a:pt x="1668" y="2372"/>
                  </a:cubicBezTo>
                  <a:cubicBezTo>
                    <a:pt x="968" y="3339"/>
                    <a:pt x="534" y="4407"/>
                    <a:pt x="301" y="5507"/>
                  </a:cubicBezTo>
                  <a:cubicBezTo>
                    <a:pt x="67" y="6642"/>
                    <a:pt x="1" y="7776"/>
                    <a:pt x="34" y="8876"/>
                  </a:cubicBezTo>
                  <a:cubicBezTo>
                    <a:pt x="67" y="9444"/>
                    <a:pt x="101" y="9977"/>
                    <a:pt x="167" y="10511"/>
                  </a:cubicBezTo>
                  <a:cubicBezTo>
                    <a:pt x="201" y="10644"/>
                    <a:pt x="234" y="10778"/>
                    <a:pt x="234" y="10911"/>
                  </a:cubicBezTo>
                  <a:cubicBezTo>
                    <a:pt x="267" y="10978"/>
                    <a:pt x="267" y="11045"/>
                    <a:pt x="301" y="11111"/>
                  </a:cubicBezTo>
                  <a:lnTo>
                    <a:pt x="367" y="11378"/>
                  </a:lnTo>
                  <a:cubicBezTo>
                    <a:pt x="468" y="11712"/>
                    <a:pt x="601" y="12012"/>
                    <a:pt x="734" y="12346"/>
                  </a:cubicBezTo>
                  <a:cubicBezTo>
                    <a:pt x="1301" y="13647"/>
                    <a:pt x="2102" y="14948"/>
                    <a:pt x="3136" y="16115"/>
                  </a:cubicBezTo>
                  <a:lnTo>
                    <a:pt x="7006" y="20518"/>
                  </a:lnTo>
                  <a:lnTo>
                    <a:pt x="10308" y="17649"/>
                  </a:lnTo>
                  <a:lnTo>
                    <a:pt x="6438" y="13246"/>
                  </a:lnTo>
                  <a:cubicBezTo>
                    <a:pt x="4437" y="10945"/>
                    <a:pt x="4204" y="7842"/>
                    <a:pt x="5938" y="6341"/>
                  </a:cubicBezTo>
                  <a:cubicBezTo>
                    <a:pt x="6573" y="5792"/>
                    <a:pt x="7379" y="5528"/>
                    <a:pt x="8243" y="5528"/>
                  </a:cubicBezTo>
                  <a:cubicBezTo>
                    <a:pt x="9737" y="5528"/>
                    <a:pt x="11408" y="6317"/>
                    <a:pt x="12676" y="7776"/>
                  </a:cubicBezTo>
                  <a:lnTo>
                    <a:pt x="16546" y="12179"/>
                  </a:lnTo>
                  <a:lnTo>
                    <a:pt x="19848" y="9310"/>
                  </a:lnTo>
                  <a:lnTo>
                    <a:pt x="15979" y="4907"/>
                  </a:lnTo>
                  <a:cubicBezTo>
                    <a:pt x="14945" y="3706"/>
                    <a:pt x="13810" y="2739"/>
                    <a:pt x="12576" y="2005"/>
                  </a:cubicBezTo>
                  <a:cubicBezTo>
                    <a:pt x="12276" y="1838"/>
                    <a:pt x="11976" y="1671"/>
                    <a:pt x="11642" y="1505"/>
                  </a:cubicBezTo>
                  <a:lnTo>
                    <a:pt x="11409" y="1404"/>
                  </a:lnTo>
                  <a:lnTo>
                    <a:pt x="11142" y="1238"/>
                  </a:lnTo>
                  <a:cubicBezTo>
                    <a:pt x="10975" y="1138"/>
                    <a:pt x="10775" y="1038"/>
                    <a:pt x="10575" y="971"/>
                  </a:cubicBezTo>
                  <a:cubicBezTo>
                    <a:pt x="9841" y="604"/>
                    <a:pt x="9107" y="337"/>
                    <a:pt x="8373" y="204"/>
                  </a:cubicBezTo>
                  <a:cubicBezTo>
                    <a:pt x="7773" y="64"/>
                    <a:pt x="7191" y="0"/>
                    <a:pt x="6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8"/>
          <p:cNvGrpSpPr/>
          <p:nvPr/>
        </p:nvGrpSpPr>
        <p:grpSpPr>
          <a:xfrm flipH="1" rot="-8999927">
            <a:off x="-1842022" y="-1560029"/>
            <a:ext cx="4352575" cy="3659611"/>
            <a:chOff x="-11" y="2775397"/>
            <a:chExt cx="3036650" cy="2553192"/>
          </a:xfrm>
        </p:grpSpPr>
        <p:sp>
          <p:nvSpPr>
            <p:cNvPr id="408" name="Google Shape;408;p8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8"/>
          <p:cNvGrpSpPr/>
          <p:nvPr/>
        </p:nvGrpSpPr>
        <p:grpSpPr>
          <a:xfrm flipH="1">
            <a:off x="-1919124" y="2018079"/>
            <a:ext cx="4352431" cy="3659491"/>
            <a:chOff x="-11" y="2775397"/>
            <a:chExt cx="3036650" cy="2553192"/>
          </a:xfrm>
        </p:grpSpPr>
        <p:sp>
          <p:nvSpPr>
            <p:cNvPr id="437" name="Google Shape;437;p8"/>
            <p:cNvSpPr/>
            <p:nvPr/>
          </p:nvSpPr>
          <p:spPr>
            <a:xfrm>
              <a:off x="2446834" y="2775397"/>
              <a:ext cx="589805" cy="495948"/>
            </a:xfrm>
            <a:custGeom>
              <a:rect b="b" l="l" r="r" t="t"/>
              <a:pathLst>
                <a:path extrusionOk="0" h="15287" w="18180">
                  <a:moveTo>
                    <a:pt x="10531" y="1"/>
                  </a:moveTo>
                  <a:cubicBezTo>
                    <a:pt x="9962" y="1"/>
                    <a:pt x="9374" y="68"/>
                    <a:pt x="8773" y="209"/>
                  </a:cubicBezTo>
                  <a:cubicBezTo>
                    <a:pt x="7505" y="509"/>
                    <a:pt x="6204" y="1176"/>
                    <a:pt x="5004" y="2210"/>
                  </a:cubicBezTo>
                  <a:cubicBezTo>
                    <a:pt x="3803" y="3278"/>
                    <a:pt x="2669" y="4712"/>
                    <a:pt x="1868" y="6547"/>
                  </a:cubicBezTo>
                  <a:cubicBezTo>
                    <a:pt x="901" y="8815"/>
                    <a:pt x="167" y="11450"/>
                    <a:pt x="0" y="14252"/>
                  </a:cubicBezTo>
                  <a:lnTo>
                    <a:pt x="4370" y="14519"/>
                  </a:lnTo>
                  <a:cubicBezTo>
                    <a:pt x="4503" y="12284"/>
                    <a:pt x="5070" y="10149"/>
                    <a:pt x="5904" y="8248"/>
                  </a:cubicBezTo>
                  <a:cubicBezTo>
                    <a:pt x="6238" y="7514"/>
                    <a:pt x="6671" y="6880"/>
                    <a:pt x="7172" y="6413"/>
                  </a:cubicBezTo>
                  <a:cubicBezTo>
                    <a:pt x="7672" y="5913"/>
                    <a:pt x="8239" y="5579"/>
                    <a:pt x="8840" y="5346"/>
                  </a:cubicBezTo>
                  <a:cubicBezTo>
                    <a:pt x="9249" y="5201"/>
                    <a:pt x="9666" y="5131"/>
                    <a:pt x="10075" y="5131"/>
                  </a:cubicBezTo>
                  <a:cubicBezTo>
                    <a:pt x="10801" y="5131"/>
                    <a:pt x="11499" y="5353"/>
                    <a:pt x="12075" y="5779"/>
                  </a:cubicBezTo>
                  <a:cubicBezTo>
                    <a:pt x="13009" y="6447"/>
                    <a:pt x="13543" y="7481"/>
                    <a:pt x="13777" y="8515"/>
                  </a:cubicBezTo>
                  <a:cubicBezTo>
                    <a:pt x="13877" y="9048"/>
                    <a:pt x="13910" y="9549"/>
                    <a:pt x="13877" y="10082"/>
                  </a:cubicBezTo>
                  <a:cubicBezTo>
                    <a:pt x="13843" y="10583"/>
                    <a:pt x="13743" y="11050"/>
                    <a:pt x="13543" y="11517"/>
                  </a:cubicBezTo>
                  <a:cubicBezTo>
                    <a:pt x="13009" y="12718"/>
                    <a:pt x="12709" y="13885"/>
                    <a:pt x="12642" y="15019"/>
                  </a:cubicBezTo>
                  <a:lnTo>
                    <a:pt x="17012" y="15286"/>
                  </a:lnTo>
                  <a:cubicBezTo>
                    <a:pt x="17046" y="14719"/>
                    <a:pt x="17212" y="14052"/>
                    <a:pt x="17546" y="13251"/>
                  </a:cubicBezTo>
                  <a:cubicBezTo>
                    <a:pt x="17846" y="12618"/>
                    <a:pt x="18013" y="11817"/>
                    <a:pt x="18080" y="10916"/>
                  </a:cubicBezTo>
                  <a:cubicBezTo>
                    <a:pt x="18180" y="10016"/>
                    <a:pt x="18146" y="9015"/>
                    <a:pt x="18013" y="7981"/>
                  </a:cubicBezTo>
                  <a:cubicBezTo>
                    <a:pt x="17746" y="5879"/>
                    <a:pt x="17012" y="3645"/>
                    <a:pt x="15344" y="1977"/>
                  </a:cubicBezTo>
                  <a:cubicBezTo>
                    <a:pt x="14067" y="724"/>
                    <a:pt x="12397" y="1"/>
                    <a:pt x="10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65" name="Google Shape;465;p8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8"/>
          <p:cNvSpPr txBox="1"/>
          <p:nvPr>
            <p:ph type="title"/>
          </p:nvPr>
        </p:nvSpPr>
        <p:spPr>
          <a:xfrm>
            <a:off x="2289750" y="1314450"/>
            <a:ext cx="4564500" cy="251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Font typeface="Staatliches"/>
              <a:buNone/>
              <a:defRPr sz="96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Font typeface="Staatliches"/>
              <a:buNone/>
              <a:defRPr sz="96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Font typeface="Staatliches"/>
              <a:buNone/>
              <a:defRPr sz="96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Font typeface="Staatliches"/>
              <a:buNone/>
              <a:defRPr sz="96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Font typeface="Staatliches"/>
              <a:buNone/>
              <a:defRPr sz="96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Font typeface="Staatliches"/>
              <a:buNone/>
              <a:defRPr sz="96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Font typeface="Staatliches"/>
              <a:buNone/>
              <a:defRPr sz="96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Font typeface="Staatliches"/>
              <a:buNone/>
              <a:defRPr sz="96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9"/>
          <p:cNvGrpSpPr/>
          <p:nvPr/>
        </p:nvGrpSpPr>
        <p:grpSpPr>
          <a:xfrm>
            <a:off x="1265750" y="1288488"/>
            <a:ext cx="2016450" cy="3927825"/>
            <a:chOff x="2923100" y="1216325"/>
            <a:chExt cx="2016450" cy="3927825"/>
          </a:xfrm>
        </p:grpSpPr>
        <p:sp>
          <p:nvSpPr>
            <p:cNvPr id="469" name="Google Shape;469;p9"/>
            <p:cNvSpPr/>
            <p:nvPr/>
          </p:nvSpPr>
          <p:spPr>
            <a:xfrm>
              <a:off x="4215675" y="1237075"/>
              <a:ext cx="466200" cy="354525"/>
            </a:xfrm>
            <a:custGeom>
              <a:rect b="b" l="l" r="r" t="t"/>
              <a:pathLst>
                <a:path extrusionOk="0" h="14181" w="18648">
                  <a:moveTo>
                    <a:pt x="3103" y="2606"/>
                  </a:moveTo>
                  <a:cubicBezTo>
                    <a:pt x="3003" y="3506"/>
                    <a:pt x="2903" y="4374"/>
                    <a:pt x="2869" y="5241"/>
                  </a:cubicBezTo>
                  <a:cubicBezTo>
                    <a:pt x="2836" y="5675"/>
                    <a:pt x="2869" y="6108"/>
                    <a:pt x="2903" y="6542"/>
                  </a:cubicBezTo>
                  <a:cubicBezTo>
                    <a:pt x="2936" y="6976"/>
                    <a:pt x="3003" y="7409"/>
                    <a:pt x="3103" y="7843"/>
                  </a:cubicBezTo>
                  <a:cubicBezTo>
                    <a:pt x="2603" y="7076"/>
                    <a:pt x="2436" y="6142"/>
                    <a:pt x="2436" y="5241"/>
                  </a:cubicBezTo>
                  <a:cubicBezTo>
                    <a:pt x="2469" y="4774"/>
                    <a:pt x="2536" y="4307"/>
                    <a:pt x="2636" y="3873"/>
                  </a:cubicBezTo>
                  <a:cubicBezTo>
                    <a:pt x="2736" y="3440"/>
                    <a:pt x="2903" y="3006"/>
                    <a:pt x="3103" y="2606"/>
                  </a:cubicBezTo>
                  <a:close/>
                  <a:moveTo>
                    <a:pt x="4137" y="4641"/>
                  </a:moveTo>
                  <a:lnTo>
                    <a:pt x="4137" y="4641"/>
                  </a:lnTo>
                  <a:cubicBezTo>
                    <a:pt x="4004" y="5541"/>
                    <a:pt x="3904" y="6409"/>
                    <a:pt x="3870" y="7276"/>
                  </a:cubicBezTo>
                  <a:cubicBezTo>
                    <a:pt x="3870" y="7709"/>
                    <a:pt x="3870" y="8143"/>
                    <a:pt x="3904" y="8577"/>
                  </a:cubicBezTo>
                  <a:cubicBezTo>
                    <a:pt x="3937" y="9010"/>
                    <a:pt x="4037" y="9444"/>
                    <a:pt x="4137" y="9911"/>
                  </a:cubicBezTo>
                  <a:cubicBezTo>
                    <a:pt x="3603" y="9144"/>
                    <a:pt x="3437" y="8176"/>
                    <a:pt x="3470" y="7276"/>
                  </a:cubicBezTo>
                  <a:cubicBezTo>
                    <a:pt x="3470" y="6809"/>
                    <a:pt x="3537" y="6375"/>
                    <a:pt x="3637" y="5942"/>
                  </a:cubicBezTo>
                  <a:cubicBezTo>
                    <a:pt x="3770" y="5475"/>
                    <a:pt x="3904" y="5041"/>
                    <a:pt x="4137" y="4641"/>
                  </a:cubicBezTo>
                  <a:close/>
                  <a:moveTo>
                    <a:pt x="5338" y="6942"/>
                  </a:moveTo>
                  <a:lnTo>
                    <a:pt x="5338" y="6942"/>
                  </a:lnTo>
                  <a:cubicBezTo>
                    <a:pt x="5238" y="7843"/>
                    <a:pt x="5138" y="8710"/>
                    <a:pt x="5104" y="9577"/>
                  </a:cubicBezTo>
                  <a:cubicBezTo>
                    <a:pt x="5071" y="10011"/>
                    <a:pt x="5104" y="10445"/>
                    <a:pt x="5138" y="10878"/>
                  </a:cubicBezTo>
                  <a:cubicBezTo>
                    <a:pt x="5171" y="11312"/>
                    <a:pt x="5238" y="11746"/>
                    <a:pt x="5338" y="12179"/>
                  </a:cubicBezTo>
                  <a:cubicBezTo>
                    <a:pt x="4838" y="11412"/>
                    <a:pt x="4671" y="10478"/>
                    <a:pt x="4671" y="9544"/>
                  </a:cubicBezTo>
                  <a:cubicBezTo>
                    <a:pt x="4704" y="9110"/>
                    <a:pt x="4771" y="8643"/>
                    <a:pt x="4871" y="8210"/>
                  </a:cubicBezTo>
                  <a:cubicBezTo>
                    <a:pt x="4971" y="7776"/>
                    <a:pt x="5104" y="7343"/>
                    <a:pt x="5338" y="6942"/>
                  </a:cubicBezTo>
                  <a:close/>
                  <a:moveTo>
                    <a:pt x="7927" y="1"/>
                  </a:moveTo>
                  <a:cubicBezTo>
                    <a:pt x="7698" y="1"/>
                    <a:pt x="7469" y="12"/>
                    <a:pt x="7239" y="37"/>
                  </a:cubicBezTo>
                  <a:cubicBezTo>
                    <a:pt x="6605" y="71"/>
                    <a:pt x="5972" y="137"/>
                    <a:pt x="5371" y="237"/>
                  </a:cubicBezTo>
                  <a:cubicBezTo>
                    <a:pt x="4737" y="338"/>
                    <a:pt x="4137" y="471"/>
                    <a:pt x="3537" y="671"/>
                  </a:cubicBezTo>
                  <a:cubicBezTo>
                    <a:pt x="2970" y="871"/>
                    <a:pt x="2402" y="1138"/>
                    <a:pt x="1935" y="1538"/>
                  </a:cubicBezTo>
                  <a:cubicBezTo>
                    <a:pt x="1435" y="1872"/>
                    <a:pt x="1102" y="2406"/>
                    <a:pt x="801" y="2973"/>
                  </a:cubicBezTo>
                  <a:cubicBezTo>
                    <a:pt x="501" y="3473"/>
                    <a:pt x="234" y="4007"/>
                    <a:pt x="1" y="4541"/>
                  </a:cubicBezTo>
                  <a:cubicBezTo>
                    <a:pt x="201" y="4607"/>
                    <a:pt x="368" y="4707"/>
                    <a:pt x="501" y="4807"/>
                  </a:cubicBezTo>
                  <a:cubicBezTo>
                    <a:pt x="701" y="4974"/>
                    <a:pt x="868" y="5141"/>
                    <a:pt x="1035" y="5341"/>
                  </a:cubicBezTo>
                  <a:cubicBezTo>
                    <a:pt x="1335" y="5708"/>
                    <a:pt x="1602" y="6142"/>
                    <a:pt x="1702" y="6575"/>
                  </a:cubicBezTo>
                  <a:cubicBezTo>
                    <a:pt x="1835" y="7042"/>
                    <a:pt x="1802" y="7543"/>
                    <a:pt x="1935" y="7976"/>
                  </a:cubicBezTo>
                  <a:cubicBezTo>
                    <a:pt x="2069" y="8443"/>
                    <a:pt x="2269" y="8844"/>
                    <a:pt x="2536" y="9244"/>
                  </a:cubicBezTo>
                  <a:cubicBezTo>
                    <a:pt x="2769" y="9678"/>
                    <a:pt x="2970" y="10111"/>
                    <a:pt x="3070" y="10578"/>
                  </a:cubicBezTo>
                  <a:cubicBezTo>
                    <a:pt x="3203" y="11045"/>
                    <a:pt x="3303" y="11512"/>
                    <a:pt x="3303" y="12013"/>
                  </a:cubicBezTo>
                  <a:cubicBezTo>
                    <a:pt x="3270" y="12746"/>
                    <a:pt x="3136" y="13514"/>
                    <a:pt x="2736" y="14181"/>
                  </a:cubicBezTo>
                  <a:cubicBezTo>
                    <a:pt x="3770" y="13914"/>
                    <a:pt x="4771" y="13680"/>
                    <a:pt x="5805" y="13480"/>
                  </a:cubicBezTo>
                  <a:cubicBezTo>
                    <a:pt x="7706" y="12680"/>
                    <a:pt x="9774" y="12179"/>
                    <a:pt x="11843" y="11979"/>
                  </a:cubicBezTo>
                  <a:cubicBezTo>
                    <a:pt x="12376" y="11912"/>
                    <a:pt x="12877" y="11879"/>
                    <a:pt x="13410" y="11846"/>
                  </a:cubicBezTo>
                  <a:lnTo>
                    <a:pt x="15011" y="11846"/>
                  </a:lnTo>
                  <a:cubicBezTo>
                    <a:pt x="15545" y="11879"/>
                    <a:pt x="16112" y="12013"/>
                    <a:pt x="16646" y="12179"/>
                  </a:cubicBezTo>
                  <a:cubicBezTo>
                    <a:pt x="17213" y="12379"/>
                    <a:pt x="17713" y="12713"/>
                    <a:pt x="18147" y="13113"/>
                  </a:cubicBezTo>
                  <a:cubicBezTo>
                    <a:pt x="18314" y="13280"/>
                    <a:pt x="18481" y="13480"/>
                    <a:pt x="18647" y="13680"/>
                  </a:cubicBezTo>
                  <a:cubicBezTo>
                    <a:pt x="18414" y="12446"/>
                    <a:pt x="18180" y="11212"/>
                    <a:pt x="17880" y="10011"/>
                  </a:cubicBezTo>
                  <a:cubicBezTo>
                    <a:pt x="17613" y="8777"/>
                    <a:pt x="17313" y="7576"/>
                    <a:pt x="16946" y="6375"/>
                  </a:cubicBezTo>
                  <a:cubicBezTo>
                    <a:pt x="16846" y="6075"/>
                    <a:pt x="16746" y="5775"/>
                    <a:pt x="16646" y="5475"/>
                  </a:cubicBezTo>
                  <a:cubicBezTo>
                    <a:pt x="16546" y="5208"/>
                    <a:pt x="16412" y="4907"/>
                    <a:pt x="16312" y="4641"/>
                  </a:cubicBezTo>
                  <a:cubicBezTo>
                    <a:pt x="16179" y="4340"/>
                    <a:pt x="16046" y="4107"/>
                    <a:pt x="15912" y="3840"/>
                  </a:cubicBezTo>
                  <a:cubicBezTo>
                    <a:pt x="15812" y="3707"/>
                    <a:pt x="15745" y="3607"/>
                    <a:pt x="15679" y="3473"/>
                  </a:cubicBezTo>
                  <a:cubicBezTo>
                    <a:pt x="15612" y="3373"/>
                    <a:pt x="15512" y="3240"/>
                    <a:pt x="15412" y="3140"/>
                  </a:cubicBezTo>
                  <a:cubicBezTo>
                    <a:pt x="15045" y="2706"/>
                    <a:pt x="14578" y="2306"/>
                    <a:pt x="14111" y="1972"/>
                  </a:cubicBezTo>
                  <a:cubicBezTo>
                    <a:pt x="13610" y="1638"/>
                    <a:pt x="13077" y="1305"/>
                    <a:pt x="12543" y="1071"/>
                  </a:cubicBezTo>
                  <a:cubicBezTo>
                    <a:pt x="11976" y="838"/>
                    <a:pt x="11442" y="604"/>
                    <a:pt x="10842" y="471"/>
                  </a:cubicBezTo>
                  <a:cubicBezTo>
                    <a:pt x="10241" y="304"/>
                    <a:pt x="9674" y="171"/>
                    <a:pt x="9041" y="71"/>
                  </a:cubicBezTo>
                  <a:cubicBezTo>
                    <a:pt x="8669" y="29"/>
                    <a:pt x="8298" y="1"/>
                    <a:pt x="7927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2950600" y="1261350"/>
              <a:ext cx="1959775" cy="3854450"/>
            </a:xfrm>
            <a:custGeom>
              <a:rect b="b" l="l" r="r" t="t"/>
              <a:pathLst>
                <a:path extrusionOk="0" h="154178" w="78391">
                  <a:moveTo>
                    <a:pt x="36894" y="4770"/>
                  </a:moveTo>
                  <a:lnTo>
                    <a:pt x="36894" y="4770"/>
                  </a:lnTo>
                  <a:cubicBezTo>
                    <a:pt x="36794" y="5671"/>
                    <a:pt x="36694" y="6538"/>
                    <a:pt x="36660" y="7406"/>
                  </a:cubicBezTo>
                  <a:cubicBezTo>
                    <a:pt x="36627" y="7839"/>
                    <a:pt x="36660" y="8273"/>
                    <a:pt x="36694" y="8707"/>
                  </a:cubicBezTo>
                  <a:cubicBezTo>
                    <a:pt x="36727" y="9140"/>
                    <a:pt x="36794" y="9574"/>
                    <a:pt x="36894" y="10007"/>
                  </a:cubicBezTo>
                  <a:cubicBezTo>
                    <a:pt x="36394" y="9240"/>
                    <a:pt x="36227" y="8273"/>
                    <a:pt x="36227" y="7372"/>
                  </a:cubicBezTo>
                  <a:cubicBezTo>
                    <a:pt x="36260" y="6939"/>
                    <a:pt x="36327" y="6472"/>
                    <a:pt x="36427" y="6038"/>
                  </a:cubicBezTo>
                  <a:cubicBezTo>
                    <a:pt x="36527" y="5604"/>
                    <a:pt x="36660" y="5171"/>
                    <a:pt x="36894" y="4770"/>
                  </a:cubicBezTo>
                  <a:close/>
                  <a:moveTo>
                    <a:pt x="37895" y="6805"/>
                  </a:moveTo>
                  <a:cubicBezTo>
                    <a:pt x="37795" y="7706"/>
                    <a:pt x="37695" y="8573"/>
                    <a:pt x="37661" y="9440"/>
                  </a:cubicBezTo>
                  <a:cubicBezTo>
                    <a:pt x="37661" y="9874"/>
                    <a:pt x="37661" y="10308"/>
                    <a:pt x="37695" y="10741"/>
                  </a:cubicBezTo>
                  <a:cubicBezTo>
                    <a:pt x="37728" y="11175"/>
                    <a:pt x="37828" y="11609"/>
                    <a:pt x="37895" y="12042"/>
                  </a:cubicBezTo>
                  <a:cubicBezTo>
                    <a:pt x="37394" y="11308"/>
                    <a:pt x="37228" y="10341"/>
                    <a:pt x="37261" y="9440"/>
                  </a:cubicBezTo>
                  <a:cubicBezTo>
                    <a:pt x="37261" y="8973"/>
                    <a:pt x="37328" y="8540"/>
                    <a:pt x="37428" y="8073"/>
                  </a:cubicBezTo>
                  <a:cubicBezTo>
                    <a:pt x="37561" y="7639"/>
                    <a:pt x="37695" y="7205"/>
                    <a:pt x="37895" y="6805"/>
                  </a:cubicBezTo>
                  <a:close/>
                  <a:moveTo>
                    <a:pt x="39129" y="9107"/>
                  </a:moveTo>
                  <a:lnTo>
                    <a:pt x="39129" y="9107"/>
                  </a:lnTo>
                  <a:cubicBezTo>
                    <a:pt x="39029" y="9974"/>
                    <a:pt x="38929" y="10841"/>
                    <a:pt x="38895" y="11742"/>
                  </a:cubicBezTo>
                  <a:cubicBezTo>
                    <a:pt x="38862" y="12176"/>
                    <a:pt x="38895" y="12609"/>
                    <a:pt x="38929" y="13043"/>
                  </a:cubicBezTo>
                  <a:cubicBezTo>
                    <a:pt x="38962" y="13477"/>
                    <a:pt x="39029" y="13877"/>
                    <a:pt x="39129" y="14344"/>
                  </a:cubicBezTo>
                  <a:cubicBezTo>
                    <a:pt x="38629" y="13577"/>
                    <a:pt x="38462" y="12609"/>
                    <a:pt x="38462" y="11709"/>
                  </a:cubicBezTo>
                  <a:cubicBezTo>
                    <a:pt x="38495" y="11275"/>
                    <a:pt x="38562" y="10808"/>
                    <a:pt x="38662" y="10374"/>
                  </a:cubicBezTo>
                  <a:cubicBezTo>
                    <a:pt x="38762" y="9941"/>
                    <a:pt x="38895" y="9507"/>
                    <a:pt x="39129" y="9107"/>
                  </a:cubicBezTo>
                  <a:close/>
                  <a:moveTo>
                    <a:pt x="22417" y="12576"/>
                  </a:moveTo>
                  <a:lnTo>
                    <a:pt x="22417" y="12576"/>
                  </a:lnTo>
                  <a:cubicBezTo>
                    <a:pt x="22317" y="13477"/>
                    <a:pt x="22217" y="14344"/>
                    <a:pt x="22183" y="15211"/>
                  </a:cubicBezTo>
                  <a:cubicBezTo>
                    <a:pt x="22183" y="15645"/>
                    <a:pt x="22183" y="16078"/>
                    <a:pt x="22217" y="16512"/>
                  </a:cubicBezTo>
                  <a:cubicBezTo>
                    <a:pt x="22250" y="16946"/>
                    <a:pt x="22317" y="17379"/>
                    <a:pt x="22417" y="17813"/>
                  </a:cubicBezTo>
                  <a:cubicBezTo>
                    <a:pt x="21917" y="17079"/>
                    <a:pt x="21750" y="16112"/>
                    <a:pt x="21783" y="15211"/>
                  </a:cubicBezTo>
                  <a:cubicBezTo>
                    <a:pt x="21783" y="14744"/>
                    <a:pt x="21850" y="14277"/>
                    <a:pt x="21950" y="13844"/>
                  </a:cubicBezTo>
                  <a:cubicBezTo>
                    <a:pt x="22050" y="13410"/>
                    <a:pt x="22217" y="12976"/>
                    <a:pt x="22417" y="12576"/>
                  </a:cubicBezTo>
                  <a:close/>
                  <a:moveTo>
                    <a:pt x="61712" y="13643"/>
                  </a:moveTo>
                  <a:lnTo>
                    <a:pt x="61712" y="13643"/>
                  </a:lnTo>
                  <a:cubicBezTo>
                    <a:pt x="62179" y="14444"/>
                    <a:pt x="62245" y="15411"/>
                    <a:pt x="62145" y="16312"/>
                  </a:cubicBezTo>
                  <a:cubicBezTo>
                    <a:pt x="62079" y="16779"/>
                    <a:pt x="61979" y="17213"/>
                    <a:pt x="61812" y="17646"/>
                  </a:cubicBezTo>
                  <a:cubicBezTo>
                    <a:pt x="61678" y="18080"/>
                    <a:pt x="61478" y="18480"/>
                    <a:pt x="61245" y="18880"/>
                  </a:cubicBezTo>
                  <a:cubicBezTo>
                    <a:pt x="61445" y="17980"/>
                    <a:pt x="61612" y="17146"/>
                    <a:pt x="61712" y="16279"/>
                  </a:cubicBezTo>
                  <a:cubicBezTo>
                    <a:pt x="61778" y="15845"/>
                    <a:pt x="61812" y="15411"/>
                    <a:pt x="61812" y="14978"/>
                  </a:cubicBezTo>
                  <a:cubicBezTo>
                    <a:pt x="61812" y="14544"/>
                    <a:pt x="61778" y="14110"/>
                    <a:pt x="61712" y="13643"/>
                  </a:cubicBezTo>
                  <a:close/>
                  <a:moveTo>
                    <a:pt x="23451" y="14644"/>
                  </a:moveTo>
                  <a:lnTo>
                    <a:pt x="23451" y="14644"/>
                  </a:lnTo>
                  <a:cubicBezTo>
                    <a:pt x="23318" y="15545"/>
                    <a:pt x="23218" y="16412"/>
                    <a:pt x="23218" y="17279"/>
                  </a:cubicBezTo>
                  <a:cubicBezTo>
                    <a:pt x="23184" y="17713"/>
                    <a:pt x="23218" y="18147"/>
                    <a:pt x="23218" y="18580"/>
                  </a:cubicBezTo>
                  <a:cubicBezTo>
                    <a:pt x="23284" y="19014"/>
                    <a:pt x="23351" y="19448"/>
                    <a:pt x="23451" y="19881"/>
                  </a:cubicBezTo>
                  <a:cubicBezTo>
                    <a:pt x="22917" y="19114"/>
                    <a:pt x="22751" y="18147"/>
                    <a:pt x="22784" y="17246"/>
                  </a:cubicBezTo>
                  <a:cubicBezTo>
                    <a:pt x="22817" y="16812"/>
                    <a:pt x="22851" y="16345"/>
                    <a:pt x="22984" y="15912"/>
                  </a:cubicBezTo>
                  <a:cubicBezTo>
                    <a:pt x="23084" y="15478"/>
                    <a:pt x="23218" y="15044"/>
                    <a:pt x="23451" y="14644"/>
                  </a:cubicBezTo>
                  <a:close/>
                  <a:moveTo>
                    <a:pt x="62712" y="16045"/>
                  </a:moveTo>
                  <a:lnTo>
                    <a:pt x="62712" y="16045"/>
                  </a:lnTo>
                  <a:cubicBezTo>
                    <a:pt x="63179" y="16846"/>
                    <a:pt x="63246" y="17813"/>
                    <a:pt x="63146" y="18714"/>
                  </a:cubicBezTo>
                  <a:cubicBezTo>
                    <a:pt x="63079" y="19147"/>
                    <a:pt x="62979" y="19614"/>
                    <a:pt x="62812" y="20048"/>
                  </a:cubicBezTo>
                  <a:cubicBezTo>
                    <a:pt x="62679" y="20448"/>
                    <a:pt x="62479" y="20882"/>
                    <a:pt x="62245" y="21249"/>
                  </a:cubicBezTo>
                  <a:cubicBezTo>
                    <a:pt x="62412" y="20382"/>
                    <a:pt x="62612" y="19514"/>
                    <a:pt x="62712" y="18647"/>
                  </a:cubicBezTo>
                  <a:cubicBezTo>
                    <a:pt x="62779" y="18213"/>
                    <a:pt x="62812" y="17780"/>
                    <a:pt x="62812" y="17346"/>
                  </a:cubicBezTo>
                  <a:cubicBezTo>
                    <a:pt x="62812" y="16912"/>
                    <a:pt x="62779" y="16479"/>
                    <a:pt x="62712" y="16045"/>
                  </a:cubicBezTo>
                  <a:close/>
                  <a:moveTo>
                    <a:pt x="24652" y="16912"/>
                  </a:moveTo>
                  <a:lnTo>
                    <a:pt x="24652" y="16912"/>
                  </a:lnTo>
                  <a:cubicBezTo>
                    <a:pt x="24552" y="17813"/>
                    <a:pt x="24452" y="18680"/>
                    <a:pt x="24418" y="19548"/>
                  </a:cubicBezTo>
                  <a:cubicBezTo>
                    <a:pt x="24418" y="19981"/>
                    <a:pt x="24418" y="20415"/>
                    <a:pt x="24452" y="20849"/>
                  </a:cubicBezTo>
                  <a:cubicBezTo>
                    <a:pt x="24485" y="21282"/>
                    <a:pt x="24552" y="21716"/>
                    <a:pt x="24652" y="22149"/>
                  </a:cubicBezTo>
                  <a:cubicBezTo>
                    <a:pt x="24152" y="21416"/>
                    <a:pt x="23985" y="20448"/>
                    <a:pt x="24018" y="19548"/>
                  </a:cubicBezTo>
                  <a:cubicBezTo>
                    <a:pt x="24018" y="19081"/>
                    <a:pt x="24085" y="18614"/>
                    <a:pt x="24185" y="18180"/>
                  </a:cubicBezTo>
                  <a:cubicBezTo>
                    <a:pt x="24285" y="17746"/>
                    <a:pt x="24452" y="17313"/>
                    <a:pt x="24652" y="16912"/>
                  </a:cubicBezTo>
                  <a:close/>
                  <a:moveTo>
                    <a:pt x="64080" y="19848"/>
                  </a:moveTo>
                  <a:lnTo>
                    <a:pt x="64080" y="19848"/>
                  </a:lnTo>
                  <a:cubicBezTo>
                    <a:pt x="63646" y="20648"/>
                    <a:pt x="63246" y="21416"/>
                    <a:pt x="62913" y="22250"/>
                  </a:cubicBezTo>
                  <a:cubicBezTo>
                    <a:pt x="62746" y="22650"/>
                    <a:pt x="62612" y="23050"/>
                    <a:pt x="62479" y="23450"/>
                  </a:cubicBezTo>
                  <a:cubicBezTo>
                    <a:pt x="62379" y="23884"/>
                    <a:pt x="62312" y="24318"/>
                    <a:pt x="62212" y="24751"/>
                  </a:cubicBezTo>
                  <a:cubicBezTo>
                    <a:pt x="62012" y="23884"/>
                    <a:pt x="62212" y="22917"/>
                    <a:pt x="62546" y="22083"/>
                  </a:cubicBezTo>
                  <a:cubicBezTo>
                    <a:pt x="62712" y="21649"/>
                    <a:pt x="62913" y="21249"/>
                    <a:pt x="63179" y="20882"/>
                  </a:cubicBezTo>
                  <a:cubicBezTo>
                    <a:pt x="63446" y="20515"/>
                    <a:pt x="63713" y="20148"/>
                    <a:pt x="64080" y="19848"/>
                  </a:cubicBezTo>
                  <a:close/>
                  <a:moveTo>
                    <a:pt x="64414" y="22416"/>
                  </a:moveTo>
                  <a:lnTo>
                    <a:pt x="64414" y="22416"/>
                  </a:lnTo>
                  <a:cubicBezTo>
                    <a:pt x="63980" y="23217"/>
                    <a:pt x="63580" y="23984"/>
                    <a:pt x="63246" y="24785"/>
                  </a:cubicBezTo>
                  <a:cubicBezTo>
                    <a:pt x="63079" y="25185"/>
                    <a:pt x="62946" y="25619"/>
                    <a:pt x="62846" y="26019"/>
                  </a:cubicBezTo>
                  <a:cubicBezTo>
                    <a:pt x="62712" y="26453"/>
                    <a:pt x="62646" y="26886"/>
                    <a:pt x="62579" y="27320"/>
                  </a:cubicBezTo>
                  <a:cubicBezTo>
                    <a:pt x="62345" y="26419"/>
                    <a:pt x="62546" y="25485"/>
                    <a:pt x="62879" y="24651"/>
                  </a:cubicBezTo>
                  <a:cubicBezTo>
                    <a:pt x="63046" y="24218"/>
                    <a:pt x="63279" y="23817"/>
                    <a:pt x="63513" y="23450"/>
                  </a:cubicBezTo>
                  <a:cubicBezTo>
                    <a:pt x="63780" y="23050"/>
                    <a:pt x="64080" y="22717"/>
                    <a:pt x="64414" y="22416"/>
                  </a:cubicBezTo>
                  <a:close/>
                  <a:moveTo>
                    <a:pt x="10675" y="24885"/>
                  </a:moveTo>
                  <a:cubicBezTo>
                    <a:pt x="10575" y="25685"/>
                    <a:pt x="10475" y="26419"/>
                    <a:pt x="10442" y="27153"/>
                  </a:cubicBezTo>
                  <a:cubicBezTo>
                    <a:pt x="10442" y="27520"/>
                    <a:pt x="10442" y="27887"/>
                    <a:pt x="10475" y="28287"/>
                  </a:cubicBezTo>
                  <a:cubicBezTo>
                    <a:pt x="10508" y="28654"/>
                    <a:pt x="10575" y="29021"/>
                    <a:pt x="10675" y="29388"/>
                  </a:cubicBezTo>
                  <a:cubicBezTo>
                    <a:pt x="10175" y="28754"/>
                    <a:pt x="10008" y="27920"/>
                    <a:pt x="10041" y="27153"/>
                  </a:cubicBezTo>
                  <a:cubicBezTo>
                    <a:pt x="10041" y="26753"/>
                    <a:pt x="10108" y="26352"/>
                    <a:pt x="10208" y="25986"/>
                  </a:cubicBezTo>
                  <a:cubicBezTo>
                    <a:pt x="10308" y="25585"/>
                    <a:pt x="10442" y="25218"/>
                    <a:pt x="10675" y="24885"/>
                  </a:cubicBezTo>
                  <a:close/>
                  <a:moveTo>
                    <a:pt x="11643" y="26653"/>
                  </a:moveTo>
                  <a:lnTo>
                    <a:pt x="11643" y="26653"/>
                  </a:lnTo>
                  <a:cubicBezTo>
                    <a:pt x="11543" y="27420"/>
                    <a:pt x="11442" y="28187"/>
                    <a:pt x="11409" y="28921"/>
                  </a:cubicBezTo>
                  <a:cubicBezTo>
                    <a:pt x="11409" y="29288"/>
                    <a:pt x="11409" y="29655"/>
                    <a:pt x="11442" y="30022"/>
                  </a:cubicBezTo>
                  <a:cubicBezTo>
                    <a:pt x="11476" y="30389"/>
                    <a:pt x="11576" y="30756"/>
                    <a:pt x="11643" y="31156"/>
                  </a:cubicBezTo>
                  <a:cubicBezTo>
                    <a:pt x="11142" y="30522"/>
                    <a:pt x="10975" y="29688"/>
                    <a:pt x="11009" y="28921"/>
                  </a:cubicBezTo>
                  <a:cubicBezTo>
                    <a:pt x="11009" y="28521"/>
                    <a:pt x="11076" y="28120"/>
                    <a:pt x="11176" y="27754"/>
                  </a:cubicBezTo>
                  <a:cubicBezTo>
                    <a:pt x="11276" y="27353"/>
                    <a:pt x="11442" y="26986"/>
                    <a:pt x="11643" y="26653"/>
                  </a:cubicBezTo>
                  <a:close/>
                  <a:moveTo>
                    <a:pt x="12810" y="28621"/>
                  </a:moveTo>
                  <a:lnTo>
                    <a:pt x="12810" y="28621"/>
                  </a:lnTo>
                  <a:cubicBezTo>
                    <a:pt x="12710" y="29388"/>
                    <a:pt x="12610" y="30122"/>
                    <a:pt x="12610" y="30889"/>
                  </a:cubicBezTo>
                  <a:cubicBezTo>
                    <a:pt x="12577" y="31256"/>
                    <a:pt x="12610" y="31623"/>
                    <a:pt x="12610" y="31990"/>
                  </a:cubicBezTo>
                  <a:cubicBezTo>
                    <a:pt x="12643" y="32357"/>
                    <a:pt x="12743" y="32724"/>
                    <a:pt x="12810" y="33124"/>
                  </a:cubicBezTo>
                  <a:cubicBezTo>
                    <a:pt x="12310" y="32490"/>
                    <a:pt x="12143" y="31656"/>
                    <a:pt x="12176" y="30856"/>
                  </a:cubicBezTo>
                  <a:cubicBezTo>
                    <a:pt x="12210" y="30455"/>
                    <a:pt x="12243" y="30089"/>
                    <a:pt x="12343" y="29688"/>
                  </a:cubicBezTo>
                  <a:cubicBezTo>
                    <a:pt x="12477" y="29321"/>
                    <a:pt x="12610" y="28954"/>
                    <a:pt x="12810" y="28621"/>
                  </a:cubicBezTo>
                  <a:close/>
                  <a:moveTo>
                    <a:pt x="42131" y="66548"/>
                  </a:moveTo>
                  <a:lnTo>
                    <a:pt x="42131" y="66548"/>
                  </a:lnTo>
                  <a:cubicBezTo>
                    <a:pt x="42698" y="66848"/>
                    <a:pt x="43232" y="67115"/>
                    <a:pt x="43799" y="67382"/>
                  </a:cubicBezTo>
                  <a:cubicBezTo>
                    <a:pt x="44366" y="67615"/>
                    <a:pt x="44900" y="67882"/>
                    <a:pt x="45467" y="68082"/>
                  </a:cubicBezTo>
                  <a:cubicBezTo>
                    <a:pt x="46034" y="68316"/>
                    <a:pt x="46601" y="68483"/>
                    <a:pt x="47201" y="68649"/>
                  </a:cubicBezTo>
                  <a:cubicBezTo>
                    <a:pt x="47768" y="68850"/>
                    <a:pt x="48369" y="68950"/>
                    <a:pt x="49003" y="69083"/>
                  </a:cubicBezTo>
                  <a:cubicBezTo>
                    <a:pt x="48791" y="69094"/>
                    <a:pt x="48580" y="69102"/>
                    <a:pt x="48370" y="69102"/>
                  </a:cubicBezTo>
                  <a:cubicBezTo>
                    <a:pt x="47950" y="69102"/>
                    <a:pt x="47535" y="69072"/>
                    <a:pt x="47135" y="68983"/>
                  </a:cubicBezTo>
                  <a:cubicBezTo>
                    <a:pt x="46501" y="68883"/>
                    <a:pt x="45900" y="68683"/>
                    <a:pt x="45333" y="68483"/>
                  </a:cubicBezTo>
                  <a:cubicBezTo>
                    <a:pt x="44166" y="68016"/>
                    <a:pt x="43065" y="67382"/>
                    <a:pt x="42131" y="66548"/>
                  </a:cubicBezTo>
                  <a:close/>
                  <a:moveTo>
                    <a:pt x="35693" y="64380"/>
                  </a:moveTo>
                  <a:cubicBezTo>
                    <a:pt x="36060" y="64780"/>
                    <a:pt x="36427" y="65147"/>
                    <a:pt x="36794" y="65514"/>
                  </a:cubicBezTo>
                  <a:cubicBezTo>
                    <a:pt x="37194" y="65847"/>
                    <a:pt x="37594" y="66214"/>
                    <a:pt x="37995" y="66515"/>
                  </a:cubicBezTo>
                  <a:cubicBezTo>
                    <a:pt x="38829" y="67148"/>
                    <a:pt x="39729" y="67715"/>
                    <a:pt x="40663" y="68149"/>
                  </a:cubicBezTo>
                  <a:cubicBezTo>
                    <a:pt x="41597" y="68616"/>
                    <a:pt x="42565" y="69016"/>
                    <a:pt x="43565" y="69283"/>
                  </a:cubicBezTo>
                  <a:cubicBezTo>
                    <a:pt x="44566" y="69583"/>
                    <a:pt x="45600" y="69717"/>
                    <a:pt x="46634" y="69884"/>
                  </a:cubicBezTo>
                  <a:lnTo>
                    <a:pt x="45867" y="69884"/>
                  </a:lnTo>
                  <a:cubicBezTo>
                    <a:pt x="45734" y="69867"/>
                    <a:pt x="45600" y="69867"/>
                    <a:pt x="45467" y="69867"/>
                  </a:cubicBezTo>
                  <a:cubicBezTo>
                    <a:pt x="45333" y="69867"/>
                    <a:pt x="45200" y="69867"/>
                    <a:pt x="45066" y="69850"/>
                  </a:cubicBezTo>
                  <a:cubicBezTo>
                    <a:pt x="44533" y="69784"/>
                    <a:pt x="43999" y="69717"/>
                    <a:pt x="43465" y="69583"/>
                  </a:cubicBezTo>
                  <a:cubicBezTo>
                    <a:pt x="42431" y="69383"/>
                    <a:pt x="41431" y="68983"/>
                    <a:pt x="40463" y="68516"/>
                  </a:cubicBezTo>
                  <a:cubicBezTo>
                    <a:pt x="39529" y="68049"/>
                    <a:pt x="38629" y="67449"/>
                    <a:pt x="37795" y="66748"/>
                  </a:cubicBezTo>
                  <a:cubicBezTo>
                    <a:pt x="36994" y="66081"/>
                    <a:pt x="36260" y="65280"/>
                    <a:pt x="35693" y="64380"/>
                  </a:cubicBezTo>
                  <a:close/>
                  <a:moveTo>
                    <a:pt x="6372" y="71418"/>
                  </a:moveTo>
                  <a:lnTo>
                    <a:pt x="6372" y="71418"/>
                  </a:lnTo>
                  <a:cubicBezTo>
                    <a:pt x="6873" y="72919"/>
                    <a:pt x="8107" y="74087"/>
                    <a:pt x="9541" y="74587"/>
                  </a:cubicBezTo>
                  <a:cubicBezTo>
                    <a:pt x="10242" y="74854"/>
                    <a:pt x="11009" y="74987"/>
                    <a:pt x="11776" y="74987"/>
                  </a:cubicBezTo>
                  <a:cubicBezTo>
                    <a:pt x="11968" y="74996"/>
                    <a:pt x="12160" y="75000"/>
                    <a:pt x="12351" y="75000"/>
                  </a:cubicBezTo>
                  <a:cubicBezTo>
                    <a:pt x="12927" y="75000"/>
                    <a:pt x="13502" y="74962"/>
                    <a:pt x="14078" y="74887"/>
                  </a:cubicBezTo>
                  <a:cubicBezTo>
                    <a:pt x="15612" y="74687"/>
                    <a:pt x="17147" y="74320"/>
                    <a:pt x="18681" y="74020"/>
                  </a:cubicBezTo>
                  <a:cubicBezTo>
                    <a:pt x="19448" y="73853"/>
                    <a:pt x="20249" y="73753"/>
                    <a:pt x="21016" y="73653"/>
                  </a:cubicBezTo>
                  <a:cubicBezTo>
                    <a:pt x="21602" y="73604"/>
                    <a:pt x="22170" y="73573"/>
                    <a:pt x="22747" y="73573"/>
                  </a:cubicBezTo>
                  <a:cubicBezTo>
                    <a:pt x="22958" y="73573"/>
                    <a:pt x="23170" y="73577"/>
                    <a:pt x="23384" y="73586"/>
                  </a:cubicBezTo>
                  <a:cubicBezTo>
                    <a:pt x="21817" y="73686"/>
                    <a:pt x="20282" y="73953"/>
                    <a:pt x="18748" y="74320"/>
                  </a:cubicBezTo>
                  <a:cubicBezTo>
                    <a:pt x="17247" y="74687"/>
                    <a:pt x="15712" y="75087"/>
                    <a:pt x="14144" y="75288"/>
                  </a:cubicBezTo>
                  <a:cubicBezTo>
                    <a:pt x="13627" y="75352"/>
                    <a:pt x="13110" y="75389"/>
                    <a:pt x="12602" y="75389"/>
                  </a:cubicBezTo>
                  <a:cubicBezTo>
                    <a:pt x="12324" y="75389"/>
                    <a:pt x="12048" y="75378"/>
                    <a:pt x="11776" y="75354"/>
                  </a:cubicBezTo>
                  <a:cubicBezTo>
                    <a:pt x="10975" y="75321"/>
                    <a:pt x="10142" y="75187"/>
                    <a:pt x="9408" y="74887"/>
                  </a:cubicBezTo>
                  <a:cubicBezTo>
                    <a:pt x="8674" y="74587"/>
                    <a:pt x="8007" y="74120"/>
                    <a:pt x="7473" y="73520"/>
                  </a:cubicBezTo>
                  <a:cubicBezTo>
                    <a:pt x="6939" y="72919"/>
                    <a:pt x="6539" y="72219"/>
                    <a:pt x="6372" y="71418"/>
                  </a:cubicBezTo>
                  <a:close/>
                  <a:moveTo>
                    <a:pt x="37861" y="0"/>
                  </a:moveTo>
                  <a:cubicBezTo>
                    <a:pt x="37461" y="0"/>
                    <a:pt x="37027" y="34"/>
                    <a:pt x="36627" y="100"/>
                  </a:cubicBezTo>
                  <a:cubicBezTo>
                    <a:pt x="36394" y="100"/>
                    <a:pt x="36227" y="167"/>
                    <a:pt x="36027" y="200"/>
                  </a:cubicBezTo>
                  <a:cubicBezTo>
                    <a:pt x="35827" y="267"/>
                    <a:pt x="35626" y="301"/>
                    <a:pt x="35460" y="367"/>
                  </a:cubicBezTo>
                  <a:cubicBezTo>
                    <a:pt x="33959" y="968"/>
                    <a:pt x="32558" y="2135"/>
                    <a:pt x="31523" y="3403"/>
                  </a:cubicBezTo>
                  <a:lnTo>
                    <a:pt x="31290" y="3670"/>
                  </a:lnTo>
                  <a:lnTo>
                    <a:pt x="30956" y="3670"/>
                  </a:lnTo>
                  <a:cubicBezTo>
                    <a:pt x="29555" y="3603"/>
                    <a:pt x="28121" y="3570"/>
                    <a:pt x="26687" y="3469"/>
                  </a:cubicBezTo>
                  <a:cubicBezTo>
                    <a:pt x="25252" y="3403"/>
                    <a:pt x="23818" y="3336"/>
                    <a:pt x="22384" y="3269"/>
                  </a:cubicBezTo>
                  <a:cubicBezTo>
                    <a:pt x="22024" y="3261"/>
                    <a:pt x="21663" y="3250"/>
                    <a:pt x="21304" y="3250"/>
                  </a:cubicBezTo>
                  <a:cubicBezTo>
                    <a:pt x="20264" y="3250"/>
                    <a:pt x="19249" y="3340"/>
                    <a:pt x="18381" y="3836"/>
                  </a:cubicBezTo>
                  <a:cubicBezTo>
                    <a:pt x="17213" y="4504"/>
                    <a:pt x="16213" y="5604"/>
                    <a:pt x="15412" y="6738"/>
                  </a:cubicBezTo>
                  <a:lnTo>
                    <a:pt x="15345" y="6705"/>
                  </a:lnTo>
                  <a:lnTo>
                    <a:pt x="15379" y="6772"/>
                  </a:lnTo>
                  <a:cubicBezTo>
                    <a:pt x="13811" y="7272"/>
                    <a:pt x="12276" y="7839"/>
                    <a:pt x="10842" y="8540"/>
                  </a:cubicBezTo>
                  <a:cubicBezTo>
                    <a:pt x="10142" y="8907"/>
                    <a:pt x="9441" y="9307"/>
                    <a:pt x="8907" y="9841"/>
                  </a:cubicBezTo>
                  <a:lnTo>
                    <a:pt x="7273" y="11642"/>
                  </a:lnTo>
                  <a:cubicBezTo>
                    <a:pt x="6772" y="12242"/>
                    <a:pt x="6305" y="12876"/>
                    <a:pt x="6072" y="13610"/>
                  </a:cubicBezTo>
                  <a:cubicBezTo>
                    <a:pt x="5939" y="13944"/>
                    <a:pt x="5838" y="14311"/>
                    <a:pt x="5772" y="14711"/>
                  </a:cubicBezTo>
                  <a:cubicBezTo>
                    <a:pt x="5705" y="15111"/>
                    <a:pt x="5638" y="15511"/>
                    <a:pt x="5572" y="15912"/>
                  </a:cubicBezTo>
                  <a:cubicBezTo>
                    <a:pt x="5238" y="17546"/>
                    <a:pt x="4838" y="19114"/>
                    <a:pt x="4371" y="20682"/>
                  </a:cubicBezTo>
                  <a:cubicBezTo>
                    <a:pt x="4137" y="21482"/>
                    <a:pt x="3870" y="22250"/>
                    <a:pt x="3570" y="23050"/>
                  </a:cubicBezTo>
                  <a:cubicBezTo>
                    <a:pt x="3437" y="23417"/>
                    <a:pt x="3303" y="23817"/>
                    <a:pt x="3103" y="24218"/>
                  </a:cubicBezTo>
                  <a:cubicBezTo>
                    <a:pt x="2903" y="24618"/>
                    <a:pt x="2670" y="24985"/>
                    <a:pt x="2436" y="25318"/>
                  </a:cubicBezTo>
                  <a:cubicBezTo>
                    <a:pt x="2002" y="26019"/>
                    <a:pt x="1502" y="26653"/>
                    <a:pt x="1102" y="27320"/>
                  </a:cubicBezTo>
                  <a:cubicBezTo>
                    <a:pt x="701" y="28020"/>
                    <a:pt x="401" y="28688"/>
                    <a:pt x="201" y="29421"/>
                  </a:cubicBezTo>
                  <a:cubicBezTo>
                    <a:pt x="34" y="30155"/>
                    <a:pt x="1" y="30889"/>
                    <a:pt x="101" y="31656"/>
                  </a:cubicBezTo>
                  <a:cubicBezTo>
                    <a:pt x="168" y="32457"/>
                    <a:pt x="234" y="33291"/>
                    <a:pt x="268" y="34091"/>
                  </a:cubicBezTo>
                  <a:cubicBezTo>
                    <a:pt x="368" y="35726"/>
                    <a:pt x="401" y="37360"/>
                    <a:pt x="535" y="38962"/>
                  </a:cubicBezTo>
                  <a:cubicBezTo>
                    <a:pt x="635" y="39762"/>
                    <a:pt x="735" y="40529"/>
                    <a:pt x="902" y="41297"/>
                  </a:cubicBezTo>
                  <a:cubicBezTo>
                    <a:pt x="1068" y="42097"/>
                    <a:pt x="1235" y="42931"/>
                    <a:pt x="1335" y="43732"/>
                  </a:cubicBezTo>
                  <a:cubicBezTo>
                    <a:pt x="1535" y="45366"/>
                    <a:pt x="1702" y="47001"/>
                    <a:pt x="1869" y="48602"/>
                  </a:cubicBezTo>
                  <a:cubicBezTo>
                    <a:pt x="2002" y="50236"/>
                    <a:pt x="2136" y="51871"/>
                    <a:pt x="2269" y="53472"/>
                  </a:cubicBezTo>
                  <a:cubicBezTo>
                    <a:pt x="2403" y="55106"/>
                    <a:pt x="2536" y="56741"/>
                    <a:pt x="2636" y="58342"/>
                  </a:cubicBezTo>
                  <a:cubicBezTo>
                    <a:pt x="2703" y="59143"/>
                    <a:pt x="2870" y="59943"/>
                    <a:pt x="3070" y="60710"/>
                  </a:cubicBezTo>
                  <a:cubicBezTo>
                    <a:pt x="3270" y="61511"/>
                    <a:pt x="3470" y="62312"/>
                    <a:pt x="3670" y="63079"/>
                  </a:cubicBezTo>
                  <a:cubicBezTo>
                    <a:pt x="4104" y="64647"/>
                    <a:pt x="4571" y="66214"/>
                    <a:pt x="5038" y="67782"/>
                  </a:cubicBezTo>
                  <a:cubicBezTo>
                    <a:pt x="5472" y="69317"/>
                    <a:pt x="5972" y="70884"/>
                    <a:pt x="6439" y="72452"/>
                  </a:cubicBezTo>
                  <a:cubicBezTo>
                    <a:pt x="6672" y="73219"/>
                    <a:pt x="6906" y="73987"/>
                    <a:pt x="7139" y="74787"/>
                  </a:cubicBezTo>
                  <a:cubicBezTo>
                    <a:pt x="7239" y="75187"/>
                    <a:pt x="7340" y="75588"/>
                    <a:pt x="7440" y="76021"/>
                  </a:cubicBezTo>
                  <a:cubicBezTo>
                    <a:pt x="7440" y="76121"/>
                    <a:pt x="7473" y="76255"/>
                    <a:pt x="7473" y="76355"/>
                  </a:cubicBezTo>
                  <a:lnTo>
                    <a:pt x="7473" y="76655"/>
                  </a:lnTo>
                  <a:lnTo>
                    <a:pt x="7440" y="77256"/>
                  </a:lnTo>
                  <a:cubicBezTo>
                    <a:pt x="7340" y="83760"/>
                    <a:pt x="7173" y="90298"/>
                    <a:pt x="6973" y="96803"/>
                  </a:cubicBezTo>
                  <a:cubicBezTo>
                    <a:pt x="6772" y="103308"/>
                    <a:pt x="6572" y="109812"/>
                    <a:pt x="6339" y="116317"/>
                  </a:cubicBezTo>
                  <a:cubicBezTo>
                    <a:pt x="5805" y="128926"/>
                    <a:pt x="5205" y="141568"/>
                    <a:pt x="4337" y="154177"/>
                  </a:cubicBezTo>
                  <a:lnTo>
                    <a:pt x="55707" y="153477"/>
                  </a:lnTo>
                  <a:cubicBezTo>
                    <a:pt x="54306" y="143937"/>
                    <a:pt x="53139" y="134363"/>
                    <a:pt x="52038" y="124790"/>
                  </a:cubicBezTo>
                  <a:lnTo>
                    <a:pt x="51638" y="121154"/>
                  </a:lnTo>
                  <a:lnTo>
                    <a:pt x="51504" y="117484"/>
                  </a:lnTo>
                  <a:lnTo>
                    <a:pt x="51271" y="110112"/>
                  </a:lnTo>
                  <a:cubicBezTo>
                    <a:pt x="51137" y="105242"/>
                    <a:pt x="51004" y="100339"/>
                    <a:pt x="50937" y="95435"/>
                  </a:cubicBezTo>
                  <a:cubicBezTo>
                    <a:pt x="50871" y="90532"/>
                    <a:pt x="50737" y="85662"/>
                    <a:pt x="50504" y="80758"/>
                  </a:cubicBezTo>
                  <a:lnTo>
                    <a:pt x="50304" y="77089"/>
                  </a:lnTo>
                  <a:cubicBezTo>
                    <a:pt x="50270" y="76955"/>
                    <a:pt x="50304" y="76755"/>
                    <a:pt x="50304" y="76588"/>
                  </a:cubicBezTo>
                  <a:cubicBezTo>
                    <a:pt x="50370" y="76422"/>
                    <a:pt x="50404" y="76255"/>
                    <a:pt x="50437" y="76088"/>
                  </a:cubicBezTo>
                  <a:cubicBezTo>
                    <a:pt x="50537" y="75788"/>
                    <a:pt x="50637" y="75488"/>
                    <a:pt x="50771" y="75221"/>
                  </a:cubicBezTo>
                  <a:cubicBezTo>
                    <a:pt x="51004" y="74654"/>
                    <a:pt x="51271" y="74087"/>
                    <a:pt x="51504" y="73520"/>
                  </a:cubicBezTo>
                  <a:cubicBezTo>
                    <a:pt x="52005" y="72419"/>
                    <a:pt x="52538" y="71285"/>
                    <a:pt x="52805" y="70184"/>
                  </a:cubicBezTo>
                  <a:lnTo>
                    <a:pt x="52839" y="69984"/>
                  </a:lnTo>
                  <a:cubicBezTo>
                    <a:pt x="52872" y="69884"/>
                    <a:pt x="52905" y="69784"/>
                    <a:pt x="52939" y="69684"/>
                  </a:cubicBezTo>
                  <a:cubicBezTo>
                    <a:pt x="53039" y="69517"/>
                    <a:pt x="53106" y="69350"/>
                    <a:pt x="53172" y="69217"/>
                  </a:cubicBezTo>
                  <a:cubicBezTo>
                    <a:pt x="53339" y="68916"/>
                    <a:pt x="53506" y="68649"/>
                    <a:pt x="53673" y="68416"/>
                  </a:cubicBezTo>
                  <a:cubicBezTo>
                    <a:pt x="54040" y="67882"/>
                    <a:pt x="54406" y="67382"/>
                    <a:pt x="54773" y="66882"/>
                  </a:cubicBezTo>
                  <a:cubicBezTo>
                    <a:pt x="56274" y="64947"/>
                    <a:pt x="57876" y="63079"/>
                    <a:pt x="59477" y="61244"/>
                  </a:cubicBezTo>
                  <a:cubicBezTo>
                    <a:pt x="61111" y="59376"/>
                    <a:pt x="62746" y="57575"/>
                    <a:pt x="64380" y="55774"/>
                  </a:cubicBezTo>
                  <a:cubicBezTo>
                    <a:pt x="65214" y="54840"/>
                    <a:pt x="66015" y="53939"/>
                    <a:pt x="66815" y="53038"/>
                  </a:cubicBezTo>
                  <a:cubicBezTo>
                    <a:pt x="67015" y="52805"/>
                    <a:pt x="67216" y="52571"/>
                    <a:pt x="67416" y="52338"/>
                  </a:cubicBezTo>
                  <a:cubicBezTo>
                    <a:pt x="67449" y="52304"/>
                    <a:pt x="67516" y="52238"/>
                    <a:pt x="67549" y="52171"/>
                  </a:cubicBezTo>
                  <a:lnTo>
                    <a:pt x="67649" y="52004"/>
                  </a:lnTo>
                  <a:lnTo>
                    <a:pt x="67849" y="51771"/>
                  </a:lnTo>
                  <a:cubicBezTo>
                    <a:pt x="67883" y="51704"/>
                    <a:pt x="67949" y="51671"/>
                    <a:pt x="68016" y="51604"/>
                  </a:cubicBezTo>
                  <a:cubicBezTo>
                    <a:pt x="68517" y="51137"/>
                    <a:pt x="69050" y="50803"/>
                    <a:pt x="69584" y="50470"/>
                  </a:cubicBezTo>
                  <a:cubicBezTo>
                    <a:pt x="69984" y="50236"/>
                    <a:pt x="70385" y="50003"/>
                    <a:pt x="70818" y="49769"/>
                  </a:cubicBezTo>
                  <a:cubicBezTo>
                    <a:pt x="70818" y="49736"/>
                    <a:pt x="70852" y="49736"/>
                    <a:pt x="70885" y="49703"/>
                  </a:cubicBezTo>
                  <a:cubicBezTo>
                    <a:pt x="71185" y="49536"/>
                    <a:pt x="71519" y="49369"/>
                    <a:pt x="71819" y="49169"/>
                  </a:cubicBezTo>
                  <a:cubicBezTo>
                    <a:pt x="72119" y="49002"/>
                    <a:pt x="72453" y="48835"/>
                    <a:pt x="72753" y="48635"/>
                  </a:cubicBezTo>
                  <a:cubicBezTo>
                    <a:pt x="73287" y="48335"/>
                    <a:pt x="73820" y="48035"/>
                    <a:pt x="74321" y="47701"/>
                  </a:cubicBezTo>
                  <a:cubicBezTo>
                    <a:pt x="74821" y="47368"/>
                    <a:pt x="75321" y="47001"/>
                    <a:pt x="75722" y="46567"/>
                  </a:cubicBezTo>
                  <a:cubicBezTo>
                    <a:pt x="76255" y="45700"/>
                    <a:pt x="76722" y="44766"/>
                    <a:pt x="77089" y="43832"/>
                  </a:cubicBezTo>
                  <a:cubicBezTo>
                    <a:pt x="77490" y="42898"/>
                    <a:pt x="77790" y="41930"/>
                    <a:pt x="78023" y="40963"/>
                  </a:cubicBezTo>
                  <a:cubicBezTo>
                    <a:pt x="78257" y="39996"/>
                    <a:pt x="78390" y="39028"/>
                    <a:pt x="78357" y="38061"/>
                  </a:cubicBezTo>
                  <a:cubicBezTo>
                    <a:pt x="78290" y="37160"/>
                    <a:pt x="78023" y="36193"/>
                    <a:pt x="77690" y="35259"/>
                  </a:cubicBezTo>
                  <a:cubicBezTo>
                    <a:pt x="77056" y="33324"/>
                    <a:pt x="76322" y="31423"/>
                    <a:pt x="75555" y="29521"/>
                  </a:cubicBezTo>
                  <a:lnTo>
                    <a:pt x="74387" y="26686"/>
                  </a:lnTo>
                  <a:lnTo>
                    <a:pt x="73820" y="25252"/>
                  </a:lnTo>
                  <a:lnTo>
                    <a:pt x="73287" y="23784"/>
                  </a:lnTo>
                  <a:cubicBezTo>
                    <a:pt x="72586" y="21849"/>
                    <a:pt x="71852" y="19915"/>
                    <a:pt x="71018" y="18013"/>
                  </a:cubicBezTo>
                  <a:cubicBezTo>
                    <a:pt x="70618" y="17079"/>
                    <a:pt x="70218" y="16112"/>
                    <a:pt x="69784" y="15211"/>
                  </a:cubicBezTo>
                  <a:cubicBezTo>
                    <a:pt x="69317" y="14311"/>
                    <a:pt x="68750" y="13477"/>
                    <a:pt x="68050" y="12910"/>
                  </a:cubicBezTo>
                  <a:cubicBezTo>
                    <a:pt x="67349" y="12342"/>
                    <a:pt x="66482" y="12076"/>
                    <a:pt x="65514" y="11976"/>
                  </a:cubicBezTo>
                  <a:cubicBezTo>
                    <a:pt x="65281" y="11976"/>
                    <a:pt x="65047" y="11976"/>
                    <a:pt x="64781" y="11942"/>
                  </a:cubicBezTo>
                  <a:lnTo>
                    <a:pt x="64047" y="11942"/>
                  </a:lnTo>
                  <a:cubicBezTo>
                    <a:pt x="63513" y="11942"/>
                    <a:pt x="63013" y="11942"/>
                    <a:pt x="62512" y="11976"/>
                  </a:cubicBezTo>
                  <a:cubicBezTo>
                    <a:pt x="60477" y="12009"/>
                    <a:pt x="58476" y="12309"/>
                    <a:pt x="56441" y="12643"/>
                  </a:cubicBezTo>
                  <a:cubicBezTo>
                    <a:pt x="53439" y="13844"/>
                    <a:pt x="50404" y="15044"/>
                    <a:pt x="47368" y="16112"/>
                  </a:cubicBezTo>
                  <a:cubicBezTo>
                    <a:pt x="46201" y="16545"/>
                    <a:pt x="45033" y="16946"/>
                    <a:pt x="43866" y="17346"/>
                  </a:cubicBezTo>
                  <a:cubicBezTo>
                    <a:pt x="43432" y="17479"/>
                    <a:pt x="43032" y="17746"/>
                    <a:pt x="42631" y="18080"/>
                  </a:cubicBezTo>
                  <a:cubicBezTo>
                    <a:pt x="42264" y="18380"/>
                    <a:pt x="41898" y="18780"/>
                    <a:pt x="41564" y="19181"/>
                  </a:cubicBezTo>
                  <a:cubicBezTo>
                    <a:pt x="40897" y="19981"/>
                    <a:pt x="40363" y="20915"/>
                    <a:pt x="39996" y="21883"/>
                  </a:cubicBezTo>
                  <a:cubicBezTo>
                    <a:pt x="39796" y="22350"/>
                    <a:pt x="39696" y="22850"/>
                    <a:pt x="39696" y="23317"/>
                  </a:cubicBezTo>
                  <a:lnTo>
                    <a:pt x="39696" y="23484"/>
                  </a:lnTo>
                  <a:lnTo>
                    <a:pt x="39696" y="23617"/>
                  </a:lnTo>
                  <a:cubicBezTo>
                    <a:pt x="39729" y="23684"/>
                    <a:pt x="39729" y="23717"/>
                    <a:pt x="39729" y="23784"/>
                  </a:cubicBezTo>
                  <a:lnTo>
                    <a:pt x="39796" y="24017"/>
                  </a:lnTo>
                  <a:cubicBezTo>
                    <a:pt x="39863" y="24284"/>
                    <a:pt x="39896" y="24585"/>
                    <a:pt x="39963" y="24851"/>
                  </a:cubicBezTo>
                  <a:cubicBezTo>
                    <a:pt x="40063" y="25418"/>
                    <a:pt x="40130" y="25952"/>
                    <a:pt x="40263" y="26453"/>
                  </a:cubicBezTo>
                  <a:cubicBezTo>
                    <a:pt x="40330" y="26753"/>
                    <a:pt x="40430" y="27020"/>
                    <a:pt x="40530" y="27287"/>
                  </a:cubicBezTo>
                  <a:cubicBezTo>
                    <a:pt x="40597" y="27520"/>
                    <a:pt x="40697" y="27754"/>
                    <a:pt x="40797" y="27987"/>
                  </a:cubicBezTo>
                  <a:cubicBezTo>
                    <a:pt x="41731" y="29922"/>
                    <a:pt x="43565" y="31423"/>
                    <a:pt x="45533" y="32323"/>
                  </a:cubicBezTo>
                  <a:cubicBezTo>
                    <a:pt x="45767" y="32457"/>
                    <a:pt x="46034" y="32524"/>
                    <a:pt x="46301" y="32624"/>
                  </a:cubicBezTo>
                  <a:cubicBezTo>
                    <a:pt x="46568" y="32724"/>
                    <a:pt x="46801" y="32824"/>
                    <a:pt x="47101" y="32891"/>
                  </a:cubicBezTo>
                  <a:cubicBezTo>
                    <a:pt x="47635" y="32991"/>
                    <a:pt x="48169" y="33124"/>
                    <a:pt x="48702" y="33191"/>
                  </a:cubicBezTo>
                  <a:cubicBezTo>
                    <a:pt x="49803" y="33358"/>
                    <a:pt x="50904" y="33391"/>
                    <a:pt x="51971" y="33424"/>
                  </a:cubicBezTo>
                  <a:cubicBezTo>
                    <a:pt x="52239" y="33428"/>
                    <a:pt x="52506" y="33430"/>
                    <a:pt x="52773" y="33430"/>
                  </a:cubicBezTo>
                  <a:cubicBezTo>
                    <a:pt x="54707" y="33430"/>
                    <a:pt x="56642" y="33321"/>
                    <a:pt x="58576" y="33057"/>
                  </a:cubicBezTo>
                  <a:cubicBezTo>
                    <a:pt x="60744" y="32790"/>
                    <a:pt x="62879" y="32257"/>
                    <a:pt x="64981" y="31490"/>
                  </a:cubicBezTo>
                  <a:lnTo>
                    <a:pt x="65047" y="31590"/>
                  </a:lnTo>
                  <a:cubicBezTo>
                    <a:pt x="64113" y="32190"/>
                    <a:pt x="63079" y="32724"/>
                    <a:pt x="62012" y="33091"/>
                  </a:cubicBezTo>
                  <a:cubicBezTo>
                    <a:pt x="61478" y="33291"/>
                    <a:pt x="60911" y="33458"/>
                    <a:pt x="60377" y="33624"/>
                  </a:cubicBezTo>
                  <a:cubicBezTo>
                    <a:pt x="59844" y="33758"/>
                    <a:pt x="59277" y="33925"/>
                    <a:pt x="58710" y="34025"/>
                  </a:cubicBezTo>
                  <a:cubicBezTo>
                    <a:pt x="57742" y="34225"/>
                    <a:pt x="56741" y="34358"/>
                    <a:pt x="55741" y="34458"/>
                  </a:cubicBezTo>
                  <a:cubicBezTo>
                    <a:pt x="56074" y="34925"/>
                    <a:pt x="56508" y="35326"/>
                    <a:pt x="56942" y="35726"/>
                  </a:cubicBezTo>
                  <a:cubicBezTo>
                    <a:pt x="57208" y="35959"/>
                    <a:pt x="57542" y="36193"/>
                    <a:pt x="57842" y="36426"/>
                  </a:cubicBezTo>
                  <a:cubicBezTo>
                    <a:pt x="58176" y="36660"/>
                    <a:pt x="58476" y="36893"/>
                    <a:pt x="58843" y="37060"/>
                  </a:cubicBezTo>
                  <a:cubicBezTo>
                    <a:pt x="60177" y="37861"/>
                    <a:pt x="61645" y="38461"/>
                    <a:pt x="63146" y="38928"/>
                  </a:cubicBezTo>
                  <a:cubicBezTo>
                    <a:pt x="63880" y="39195"/>
                    <a:pt x="64647" y="39362"/>
                    <a:pt x="65414" y="39562"/>
                  </a:cubicBezTo>
                  <a:cubicBezTo>
                    <a:pt x="66182" y="39729"/>
                    <a:pt x="66982" y="39862"/>
                    <a:pt x="67749" y="39996"/>
                  </a:cubicBezTo>
                  <a:cubicBezTo>
                    <a:pt x="68517" y="40129"/>
                    <a:pt x="69317" y="40229"/>
                    <a:pt x="70084" y="40329"/>
                  </a:cubicBezTo>
                  <a:lnTo>
                    <a:pt x="72453" y="40529"/>
                  </a:lnTo>
                  <a:lnTo>
                    <a:pt x="70084" y="40429"/>
                  </a:lnTo>
                  <a:cubicBezTo>
                    <a:pt x="69284" y="40363"/>
                    <a:pt x="68517" y="40296"/>
                    <a:pt x="67716" y="40196"/>
                  </a:cubicBezTo>
                  <a:cubicBezTo>
                    <a:pt x="66915" y="40096"/>
                    <a:pt x="66148" y="39962"/>
                    <a:pt x="65381" y="39795"/>
                  </a:cubicBezTo>
                  <a:cubicBezTo>
                    <a:pt x="64580" y="39629"/>
                    <a:pt x="63813" y="39495"/>
                    <a:pt x="63046" y="39228"/>
                  </a:cubicBezTo>
                  <a:cubicBezTo>
                    <a:pt x="61512" y="38795"/>
                    <a:pt x="60044" y="38194"/>
                    <a:pt x="58643" y="37394"/>
                  </a:cubicBezTo>
                  <a:cubicBezTo>
                    <a:pt x="58276" y="37194"/>
                    <a:pt x="57976" y="36960"/>
                    <a:pt x="57642" y="36760"/>
                  </a:cubicBezTo>
                  <a:cubicBezTo>
                    <a:pt x="57309" y="36526"/>
                    <a:pt x="56975" y="36260"/>
                    <a:pt x="56675" y="36026"/>
                  </a:cubicBezTo>
                  <a:cubicBezTo>
                    <a:pt x="56308" y="35693"/>
                    <a:pt x="55941" y="35359"/>
                    <a:pt x="55641" y="34992"/>
                  </a:cubicBezTo>
                  <a:lnTo>
                    <a:pt x="55641" y="34992"/>
                  </a:lnTo>
                  <a:cubicBezTo>
                    <a:pt x="55774" y="35492"/>
                    <a:pt x="55974" y="36026"/>
                    <a:pt x="56208" y="36526"/>
                  </a:cubicBezTo>
                  <a:cubicBezTo>
                    <a:pt x="56408" y="36927"/>
                    <a:pt x="56641" y="37294"/>
                    <a:pt x="56842" y="37661"/>
                  </a:cubicBezTo>
                  <a:cubicBezTo>
                    <a:pt x="57075" y="38028"/>
                    <a:pt x="57342" y="38361"/>
                    <a:pt x="57609" y="38728"/>
                  </a:cubicBezTo>
                  <a:cubicBezTo>
                    <a:pt x="58676" y="40096"/>
                    <a:pt x="60044" y="41230"/>
                    <a:pt x="61512" y="42164"/>
                  </a:cubicBezTo>
                  <a:lnTo>
                    <a:pt x="62045" y="42531"/>
                  </a:lnTo>
                  <a:lnTo>
                    <a:pt x="62345" y="42698"/>
                  </a:lnTo>
                  <a:lnTo>
                    <a:pt x="62612" y="42864"/>
                  </a:lnTo>
                  <a:lnTo>
                    <a:pt x="63780" y="43465"/>
                  </a:lnTo>
                  <a:cubicBezTo>
                    <a:pt x="64180" y="43665"/>
                    <a:pt x="64580" y="43832"/>
                    <a:pt x="64981" y="43998"/>
                  </a:cubicBezTo>
                  <a:lnTo>
                    <a:pt x="66215" y="44499"/>
                  </a:lnTo>
                  <a:cubicBezTo>
                    <a:pt x="67049" y="44799"/>
                    <a:pt x="67883" y="45099"/>
                    <a:pt x="68717" y="45333"/>
                  </a:cubicBezTo>
                  <a:lnTo>
                    <a:pt x="71285" y="46000"/>
                  </a:lnTo>
                  <a:lnTo>
                    <a:pt x="71285" y="46000"/>
                  </a:lnTo>
                  <a:lnTo>
                    <a:pt x="68683" y="45466"/>
                  </a:lnTo>
                  <a:cubicBezTo>
                    <a:pt x="67849" y="45233"/>
                    <a:pt x="66982" y="44966"/>
                    <a:pt x="66148" y="44699"/>
                  </a:cubicBezTo>
                  <a:lnTo>
                    <a:pt x="64914" y="44232"/>
                  </a:lnTo>
                  <a:cubicBezTo>
                    <a:pt x="64480" y="44065"/>
                    <a:pt x="64080" y="43932"/>
                    <a:pt x="63680" y="43698"/>
                  </a:cubicBezTo>
                  <a:lnTo>
                    <a:pt x="62479" y="43131"/>
                  </a:lnTo>
                  <a:lnTo>
                    <a:pt x="62179" y="42964"/>
                  </a:lnTo>
                  <a:lnTo>
                    <a:pt x="61912" y="42798"/>
                  </a:lnTo>
                  <a:lnTo>
                    <a:pt x="61345" y="42431"/>
                  </a:lnTo>
                  <a:cubicBezTo>
                    <a:pt x="59810" y="41497"/>
                    <a:pt x="58409" y="40363"/>
                    <a:pt x="57309" y="38962"/>
                  </a:cubicBezTo>
                  <a:cubicBezTo>
                    <a:pt x="57042" y="38595"/>
                    <a:pt x="56741" y="38261"/>
                    <a:pt x="56508" y="37861"/>
                  </a:cubicBezTo>
                  <a:cubicBezTo>
                    <a:pt x="56274" y="37494"/>
                    <a:pt x="56041" y="37094"/>
                    <a:pt x="55841" y="36693"/>
                  </a:cubicBezTo>
                  <a:cubicBezTo>
                    <a:pt x="55507" y="35993"/>
                    <a:pt x="55240" y="35259"/>
                    <a:pt x="55107" y="34492"/>
                  </a:cubicBezTo>
                  <a:cubicBezTo>
                    <a:pt x="54625" y="34537"/>
                    <a:pt x="54143" y="34555"/>
                    <a:pt x="53664" y="34555"/>
                  </a:cubicBezTo>
                  <a:cubicBezTo>
                    <a:pt x="53083" y="34555"/>
                    <a:pt x="52505" y="34528"/>
                    <a:pt x="51938" y="34492"/>
                  </a:cubicBezTo>
                  <a:cubicBezTo>
                    <a:pt x="51238" y="34392"/>
                    <a:pt x="50537" y="34292"/>
                    <a:pt x="49870" y="34158"/>
                  </a:cubicBezTo>
                  <a:lnTo>
                    <a:pt x="49870" y="34158"/>
                  </a:lnTo>
                  <a:cubicBezTo>
                    <a:pt x="50003" y="34658"/>
                    <a:pt x="49970" y="35192"/>
                    <a:pt x="49903" y="35693"/>
                  </a:cubicBezTo>
                  <a:cubicBezTo>
                    <a:pt x="49903" y="35826"/>
                    <a:pt x="49870" y="35959"/>
                    <a:pt x="49870" y="36093"/>
                  </a:cubicBezTo>
                  <a:lnTo>
                    <a:pt x="49837" y="36293"/>
                  </a:lnTo>
                  <a:cubicBezTo>
                    <a:pt x="49803" y="36360"/>
                    <a:pt x="49803" y="36460"/>
                    <a:pt x="49770" y="36526"/>
                  </a:cubicBezTo>
                  <a:cubicBezTo>
                    <a:pt x="49670" y="36793"/>
                    <a:pt x="49503" y="37027"/>
                    <a:pt x="49370" y="37260"/>
                  </a:cubicBezTo>
                  <a:cubicBezTo>
                    <a:pt x="48736" y="38194"/>
                    <a:pt x="47935" y="38928"/>
                    <a:pt x="47035" y="39595"/>
                  </a:cubicBezTo>
                  <a:cubicBezTo>
                    <a:pt x="46134" y="40196"/>
                    <a:pt x="45100" y="40696"/>
                    <a:pt x="43966" y="40896"/>
                  </a:cubicBezTo>
                  <a:cubicBezTo>
                    <a:pt x="43636" y="40954"/>
                    <a:pt x="43295" y="40990"/>
                    <a:pt x="42950" y="40990"/>
                  </a:cubicBezTo>
                  <a:cubicBezTo>
                    <a:pt x="42701" y="40990"/>
                    <a:pt x="42449" y="40972"/>
                    <a:pt x="42198" y="40930"/>
                  </a:cubicBezTo>
                  <a:cubicBezTo>
                    <a:pt x="41664" y="40863"/>
                    <a:pt x="41164" y="40763"/>
                    <a:pt x="40597" y="40663"/>
                  </a:cubicBezTo>
                  <a:cubicBezTo>
                    <a:pt x="40330" y="40596"/>
                    <a:pt x="40063" y="40529"/>
                    <a:pt x="39763" y="40429"/>
                  </a:cubicBezTo>
                  <a:cubicBezTo>
                    <a:pt x="39496" y="40329"/>
                    <a:pt x="39129" y="40162"/>
                    <a:pt x="38862" y="39862"/>
                  </a:cubicBezTo>
                  <a:cubicBezTo>
                    <a:pt x="38762" y="39795"/>
                    <a:pt x="38695" y="39695"/>
                    <a:pt x="38662" y="39595"/>
                  </a:cubicBezTo>
                  <a:cubicBezTo>
                    <a:pt x="38629" y="39862"/>
                    <a:pt x="38595" y="40096"/>
                    <a:pt x="38562" y="40329"/>
                  </a:cubicBezTo>
                  <a:cubicBezTo>
                    <a:pt x="38462" y="40930"/>
                    <a:pt x="38262" y="41497"/>
                    <a:pt x="37895" y="41997"/>
                  </a:cubicBezTo>
                  <a:cubicBezTo>
                    <a:pt x="37528" y="42497"/>
                    <a:pt x="37094" y="42931"/>
                    <a:pt x="36627" y="43265"/>
                  </a:cubicBezTo>
                  <a:cubicBezTo>
                    <a:pt x="36160" y="43598"/>
                    <a:pt x="35626" y="43865"/>
                    <a:pt x="35093" y="44065"/>
                  </a:cubicBezTo>
                  <a:cubicBezTo>
                    <a:pt x="34059" y="44532"/>
                    <a:pt x="32924" y="44766"/>
                    <a:pt x="31790" y="44799"/>
                  </a:cubicBezTo>
                  <a:cubicBezTo>
                    <a:pt x="31223" y="44799"/>
                    <a:pt x="30656" y="44766"/>
                    <a:pt x="30089" y="44666"/>
                  </a:cubicBezTo>
                  <a:cubicBezTo>
                    <a:pt x="29789" y="44599"/>
                    <a:pt x="29522" y="44499"/>
                    <a:pt x="29255" y="44399"/>
                  </a:cubicBezTo>
                  <a:cubicBezTo>
                    <a:pt x="28988" y="44299"/>
                    <a:pt x="28721" y="44199"/>
                    <a:pt x="28455" y="44065"/>
                  </a:cubicBezTo>
                  <a:cubicBezTo>
                    <a:pt x="27988" y="43832"/>
                    <a:pt x="27521" y="43531"/>
                    <a:pt x="27120" y="43131"/>
                  </a:cubicBezTo>
                  <a:cubicBezTo>
                    <a:pt x="27020" y="43765"/>
                    <a:pt x="26820" y="44365"/>
                    <a:pt x="26553" y="44932"/>
                  </a:cubicBezTo>
                  <a:cubicBezTo>
                    <a:pt x="26253" y="45600"/>
                    <a:pt x="25819" y="46233"/>
                    <a:pt x="25186" y="46700"/>
                  </a:cubicBezTo>
                  <a:cubicBezTo>
                    <a:pt x="25052" y="46834"/>
                    <a:pt x="24852" y="46901"/>
                    <a:pt x="24685" y="47034"/>
                  </a:cubicBezTo>
                  <a:cubicBezTo>
                    <a:pt x="24518" y="47101"/>
                    <a:pt x="24318" y="47167"/>
                    <a:pt x="24118" y="47234"/>
                  </a:cubicBezTo>
                  <a:cubicBezTo>
                    <a:pt x="23918" y="47267"/>
                    <a:pt x="23718" y="47334"/>
                    <a:pt x="23518" y="47334"/>
                  </a:cubicBezTo>
                  <a:cubicBezTo>
                    <a:pt x="23351" y="47368"/>
                    <a:pt x="23151" y="47368"/>
                    <a:pt x="22984" y="47368"/>
                  </a:cubicBezTo>
                  <a:cubicBezTo>
                    <a:pt x="22796" y="47385"/>
                    <a:pt x="22606" y="47394"/>
                    <a:pt x="22415" y="47394"/>
                  </a:cubicBezTo>
                  <a:cubicBezTo>
                    <a:pt x="21893" y="47394"/>
                    <a:pt x="21362" y="47332"/>
                    <a:pt x="20849" y="47234"/>
                  </a:cubicBezTo>
                  <a:cubicBezTo>
                    <a:pt x="19448" y="47001"/>
                    <a:pt x="18114" y="46467"/>
                    <a:pt x="16880" y="45900"/>
                  </a:cubicBezTo>
                  <a:cubicBezTo>
                    <a:pt x="16246" y="45600"/>
                    <a:pt x="15612" y="45266"/>
                    <a:pt x="15012" y="44899"/>
                  </a:cubicBezTo>
                  <a:cubicBezTo>
                    <a:pt x="14445" y="44499"/>
                    <a:pt x="13878" y="44099"/>
                    <a:pt x="13310" y="43665"/>
                  </a:cubicBezTo>
                  <a:cubicBezTo>
                    <a:pt x="12743" y="43265"/>
                    <a:pt x="12210" y="42798"/>
                    <a:pt x="11709" y="42331"/>
                  </a:cubicBezTo>
                  <a:cubicBezTo>
                    <a:pt x="11209" y="41830"/>
                    <a:pt x="10742" y="41297"/>
                    <a:pt x="10308" y="40729"/>
                  </a:cubicBezTo>
                  <a:cubicBezTo>
                    <a:pt x="9408" y="39629"/>
                    <a:pt x="8674" y="38394"/>
                    <a:pt x="8107" y="37094"/>
                  </a:cubicBezTo>
                  <a:cubicBezTo>
                    <a:pt x="7773" y="36326"/>
                    <a:pt x="7506" y="35526"/>
                    <a:pt x="7273" y="34725"/>
                  </a:cubicBezTo>
                  <a:cubicBezTo>
                    <a:pt x="6873" y="34692"/>
                    <a:pt x="6472" y="34625"/>
                    <a:pt x="6105" y="34492"/>
                  </a:cubicBezTo>
                  <a:cubicBezTo>
                    <a:pt x="5505" y="34292"/>
                    <a:pt x="4971" y="33991"/>
                    <a:pt x="4471" y="33624"/>
                  </a:cubicBezTo>
                  <a:cubicBezTo>
                    <a:pt x="3970" y="33291"/>
                    <a:pt x="3503" y="32891"/>
                    <a:pt x="3103" y="32424"/>
                  </a:cubicBezTo>
                  <a:cubicBezTo>
                    <a:pt x="2703" y="31990"/>
                    <a:pt x="2336" y="31523"/>
                    <a:pt x="2069" y="30956"/>
                  </a:cubicBezTo>
                  <a:lnTo>
                    <a:pt x="2069" y="30956"/>
                  </a:lnTo>
                  <a:cubicBezTo>
                    <a:pt x="3103" y="31590"/>
                    <a:pt x="4004" y="32323"/>
                    <a:pt x="4938" y="32957"/>
                  </a:cubicBezTo>
                  <a:cubicBezTo>
                    <a:pt x="5405" y="33291"/>
                    <a:pt x="5872" y="33624"/>
                    <a:pt x="6372" y="33891"/>
                  </a:cubicBezTo>
                  <a:cubicBezTo>
                    <a:pt x="6639" y="34058"/>
                    <a:pt x="6873" y="34191"/>
                    <a:pt x="7139" y="34325"/>
                  </a:cubicBezTo>
                  <a:cubicBezTo>
                    <a:pt x="7039" y="33925"/>
                    <a:pt x="6939" y="33524"/>
                    <a:pt x="6839" y="33124"/>
                  </a:cubicBezTo>
                  <a:cubicBezTo>
                    <a:pt x="6506" y="31756"/>
                    <a:pt x="6239" y="30389"/>
                    <a:pt x="6105" y="29021"/>
                  </a:cubicBezTo>
                  <a:lnTo>
                    <a:pt x="6239" y="28988"/>
                  </a:lnTo>
                  <a:cubicBezTo>
                    <a:pt x="7306" y="31523"/>
                    <a:pt x="8207" y="34125"/>
                    <a:pt x="9341" y="36560"/>
                  </a:cubicBezTo>
                  <a:cubicBezTo>
                    <a:pt x="9875" y="37761"/>
                    <a:pt x="10508" y="38928"/>
                    <a:pt x="11242" y="40029"/>
                  </a:cubicBezTo>
                  <a:cubicBezTo>
                    <a:pt x="12010" y="41130"/>
                    <a:pt x="12843" y="42164"/>
                    <a:pt x="13777" y="43165"/>
                  </a:cubicBezTo>
                  <a:cubicBezTo>
                    <a:pt x="14244" y="43665"/>
                    <a:pt x="14711" y="44132"/>
                    <a:pt x="15279" y="44532"/>
                  </a:cubicBezTo>
                  <a:cubicBezTo>
                    <a:pt x="15812" y="44932"/>
                    <a:pt x="16379" y="45266"/>
                    <a:pt x="17013" y="45533"/>
                  </a:cubicBezTo>
                  <a:cubicBezTo>
                    <a:pt x="18281" y="46000"/>
                    <a:pt x="19648" y="46133"/>
                    <a:pt x="20983" y="46200"/>
                  </a:cubicBezTo>
                  <a:cubicBezTo>
                    <a:pt x="21650" y="46267"/>
                    <a:pt x="22284" y="46267"/>
                    <a:pt x="22951" y="46267"/>
                  </a:cubicBezTo>
                  <a:lnTo>
                    <a:pt x="23451" y="46267"/>
                  </a:lnTo>
                  <a:cubicBezTo>
                    <a:pt x="23618" y="46267"/>
                    <a:pt x="23718" y="46233"/>
                    <a:pt x="23851" y="46200"/>
                  </a:cubicBezTo>
                  <a:cubicBezTo>
                    <a:pt x="23985" y="46167"/>
                    <a:pt x="24118" y="46133"/>
                    <a:pt x="24252" y="46100"/>
                  </a:cubicBezTo>
                  <a:cubicBezTo>
                    <a:pt x="24385" y="46033"/>
                    <a:pt x="24518" y="46000"/>
                    <a:pt x="24652" y="45900"/>
                  </a:cubicBezTo>
                  <a:cubicBezTo>
                    <a:pt x="25152" y="45600"/>
                    <a:pt x="25586" y="45133"/>
                    <a:pt x="25986" y="44599"/>
                  </a:cubicBezTo>
                  <a:cubicBezTo>
                    <a:pt x="26353" y="44099"/>
                    <a:pt x="26687" y="43565"/>
                    <a:pt x="26954" y="42998"/>
                  </a:cubicBezTo>
                  <a:cubicBezTo>
                    <a:pt x="26787" y="42798"/>
                    <a:pt x="26653" y="42597"/>
                    <a:pt x="26553" y="42364"/>
                  </a:cubicBezTo>
                  <a:cubicBezTo>
                    <a:pt x="26520" y="42297"/>
                    <a:pt x="26487" y="42197"/>
                    <a:pt x="26487" y="42097"/>
                  </a:cubicBezTo>
                  <a:lnTo>
                    <a:pt x="26453" y="41897"/>
                  </a:lnTo>
                  <a:lnTo>
                    <a:pt x="26420" y="41497"/>
                  </a:lnTo>
                  <a:cubicBezTo>
                    <a:pt x="26120" y="39362"/>
                    <a:pt x="25719" y="37260"/>
                    <a:pt x="25286" y="35125"/>
                  </a:cubicBezTo>
                  <a:cubicBezTo>
                    <a:pt x="24819" y="33024"/>
                    <a:pt x="24385" y="30922"/>
                    <a:pt x="24018" y="28788"/>
                  </a:cubicBezTo>
                  <a:lnTo>
                    <a:pt x="23685" y="27220"/>
                  </a:lnTo>
                  <a:lnTo>
                    <a:pt x="23551" y="26453"/>
                  </a:lnTo>
                  <a:cubicBezTo>
                    <a:pt x="23484" y="26219"/>
                    <a:pt x="23418" y="25986"/>
                    <a:pt x="23318" y="25752"/>
                  </a:cubicBezTo>
                  <a:cubicBezTo>
                    <a:pt x="22984" y="24851"/>
                    <a:pt x="22450" y="23984"/>
                    <a:pt x="21817" y="23150"/>
                  </a:cubicBezTo>
                  <a:cubicBezTo>
                    <a:pt x="20582" y="21416"/>
                    <a:pt x="19181" y="19748"/>
                    <a:pt x="18047" y="17846"/>
                  </a:cubicBezTo>
                  <a:cubicBezTo>
                    <a:pt x="17480" y="16912"/>
                    <a:pt x="16980" y="15912"/>
                    <a:pt x="16646" y="14844"/>
                  </a:cubicBezTo>
                  <a:cubicBezTo>
                    <a:pt x="16446" y="14344"/>
                    <a:pt x="16346" y="13777"/>
                    <a:pt x="16279" y="13243"/>
                  </a:cubicBezTo>
                  <a:cubicBezTo>
                    <a:pt x="16213" y="12676"/>
                    <a:pt x="16213" y="12109"/>
                    <a:pt x="16479" y="11575"/>
                  </a:cubicBezTo>
                  <a:lnTo>
                    <a:pt x="16579" y="11642"/>
                  </a:lnTo>
                  <a:cubicBezTo>
                    <a:pt x="16513" y="11875"/>
                    <a:pt x="16513" y="12142"/>
                    <a:pt x="16546" y="12376"/>
                  </a:cubicBezTo>
                  <a:cubicBezTo>
                    <a:pt x="16546" y="12643"/>
                    <a:pt x="16613" y="12910"/>
                    <a:pt x="16680" y="13143"/>
                  </a:cubicBezTo>
                  <a:cubicBezTo>
                    <a:pt x="16813" y="13677"/>
                    <a:pt x="17013" y="14144"/>
                    <a:pt x="17247" y="14611"/>
                  </a:cubicBezTo>
                  <a:cubicBezTo>
                    <a:pt x="17680" y="15578"/>
                    <a:pt x="18247" y="16445"/>
                    <a:pt x="18881" y="17313"/>
                  </a:cubicBezTo>
                  <a:cubicBezTo>
                    <a:pt x="20115" y="19047"/>
                    <a:pt x="21550" y="20582"/>
                    <a:pt x="22884" y="22350"/>
                  </a:cubicBezTo>
                  <a:cubicBezTo>
                    <a:pt x="23551" y="23250"/>
                    <a:pt x="24185" y="24184"/>
                    <a:pt x="24552" y="25318"/>
                  </a:cubicBezTo>
                  <a:cubicBezTo>
                    <a:pt x="24685" y="25585"/>
                    <a:pt x="24719" y="25919"/>
                    <a:pt x="24785" y="26186"/>
                  </a:cubicBezTo>
                  <a:lnTo>
                    <a:pt x="24919" y="26986"/>
                  </a:lnTo>
                  <a:lnTo>
                    <a:pt x="25186" y="28621"/>
                  </a:lnTo>
                  <a:cubicBezTo>
                    <a:pt x="25486" y="30756"/>
                    <a:pt x="25753" y="32891"/>
                    <a:pt x="25953" y="35025"/>
                  </a:cubicBezTo>
                  <a:cubicBezTo>
                    <a:pt x="26186" y="37194"/>
                    <a:pt x="26453" y="39328"/>
                    <a:pt x="26820" y="41463"/>
                  </a:cubicBezTo>
                  <a:lnTo>
                    <a:pt x="26887" y="41830"/>
                  </a:lnTo>
                  <a:lnTo>
                    <a:pt x="26920" y="42030"/>
                  </a:lnTo>
                  <a:cubicBezTo>
                    <a:pt x="26920" y="42064"/>
                    <a:pt x="26954" y="42130"/>
                    <a:pt x="26954" y="42164"/>
                  </a:cubicBezTo>
                  <a:cubicBezTo>
                    <a:pt x="27054" y="42364"/>
                    <a:pt x="27220" y="42564"/>
                    <a:pt x="27421" y="42731"/>
                  </a:cubicBezTo>
                  <a:cubicBezTo>
                    <a:pt x="27787" y="43031"/>
                    <a:pt x="28254" y="43265"/>
                    <a:pt x="28755" y="43431"/>
                  </a:cubicBezTo>
                  <a:cubicBezTo>
                    <a:pt x="28988" y="43531"/>
                    <a:pt x="29222" y="43598"/>
                    <a:pt x="29489" y="43665"/>
                  </a:cubicBezTo>
                  <a:cubicBezTo>
                    <a:pt x="29722" y="43698"/>
                    <a:pt x="29956" y="43765"/>
                    <a:pt x="30223" y="43765"/>
                  </a:cubicBezTo>
                  <a:cubicBezTo>
                    <a:pt x="30434" y="43793"/>
                    <a:pt x="30645" y="43803"/>
                    <a:pt x="30857" y="43803"/>
                  </a:cubicBezTo>
                  <a:cubicBezTo>
                    <a:pt x="31146" y="43803"/>
                    <a:pt x="31435" y="43784"/>
                    <a:pt x="31724" y="43765"/>
                  </a:cubicBezTo>
                  <a:cubicBezTo>
                    <a:pt x="32758" y="43665"/>
                    <a:pt x="33758" y="43431"/>
                    <a:pt x="34692" y="43064"/>
                  </a:cubicBezTo>
                  <a:cubicBezTo>
                    <a:pt x="35159" y="42864"/>
                    <a:pt x="35626" y="42631"/>
                    <a:pt x="36027" y="42364"/>
                  </a:cubicBezTo>
                  <a:cubicBezTo>
                    <a:pt x="36460" y="42097"/>
                    <a:pt x="36827" y="41797"/>
                    <a:pt x="37127" y="41430"/>
                  </a:cubicBezTo>
                  <a:cubicBezTo>
                    <a:pt x="37695" y="40729"/>
                    <a:pt x="37895" y="39662"/>
                    <a:pt x="37995" y="38661"/>
                  </a:cubicBezTo>
                  <a:cubicBezTo>
                    <a:pt x="37995" y="38361"/>
                    <a:pt x="37995" y="38094"/>
                    <a:pt x="37995" y="37794"/>
                  </a:cubicBezTo>
                  <a:cubicBezTo>
                    <a:pt x="37995" y="37761"/>
                    <a:pt x="37961" y="37727"/>
                    <a:pt x="37961" y="37727"/>
                  </a:cubicBezTo>
                  <a:cubicBezTo>
                    <a:pt x="37961" y="37561"/>
                    <a:pt x="37928" y="37427"/>
                    <a:pt x="37895" y="37294"/>
                  </a:cubicBezTo>
                  <a:cubicBezTo>
                    <a:pt x="37895" y="36993"/>
                    <a:pt x="37861" y="36727"/>
                    <a:pt x="37861" y="36460"/>
                  </a:cubicBezTo>
                  <a:cubicBezTo>
                    <a:pt x="37828" y="36226"/>
                    <a:pt x="37828" y="35993"/>
                    <a:pt x="37828" y="35793"/>
                  </a:cubicBezTo>
                  <a:cubicBezTo>
                    <a:pt x="37828" y="35693"/>
                    <a:pt x="37795" y="35592"/>
                    <a:pt x="37795" y="35459"/>
                  </a:cubicBezTo>
                  <a:lnTo>
                    <a:pt x="37828" y="35459"/>
                  </a:lnTo>
                  <a:cubicBezTo>
                    <a:pt x="37828" y="35259"/>
                    <a:pt x="37795" y="35059"/>
                    <a:pt x="37795" y="34859"/>
                  </a:cubicBezTo>
                  <a:cubicBezTo>
                    <a:pt x="37795" y="32757"/>
                    <a:pt x="37828" y="30656"/>
                    <a:pt x="37895" y="28554"/>
                  </a:cubicBezTo>
                  <a:cubicBezTo>
                    <a:pt x="37995" y="26453"/>
                    <a:pt x="38028" y="24351"/>
                    <a:pt x="37861" y="22250"/>
                  </a:cubicBezTo>
                  <a:cubicBezTo>
                    <a:pt x="37795" y="21215"/>
                    <a:pt x="37695" y="20181"/>
                    <a:pt x="37494" y="19147"/>
                  </a:cubicBezTo>
                  <a:cubicBezTo>
                    <a:pt x="37394" y="18647"/>
                    <a:pt x="37294" y="18147"/>
                    <a:pt x="37161" y="17646"/>
                  </a:cubicBezTo>
                  <a:cubicBezTo>
                    <a:pt x="37027" y="17146"/>
                    <a:pt x="36827" y="16679"/>
                    <a:pt x="36660" y="16179"/>
                  </a:cubicBezTo>
                  <a:cubicBezTo>
                    <a:pt x="35927" y="14277"/>
                    <a:pt x="35159" y="12342"/>
                    <a:pt x="34325" y="10408"/>
                  </a:cubicBezTo>
                  <a:cubicBezTo>
                    <a:pt x="33525" y="8473"/>
                    <a:pt x="32691" y="6572"/>
                    <a:pt x="31924" y="4604"/>
                  </a:cubicBezTo>
                  <a:lnTo>
                    <a:pt x="32024" y="4537"/>
                  </a:lnTo>
                  <a:cubicBezTo>
                    <a:pt x="33225" y="6271"/>
                    <a:pt x="34259" y="8106"/>
                    <a:pt x="35226" y="10007"/>
                  </a:cubicBezTo>
                  <a:cubicBezTo>
                    <a:pt x="36160" y="11875"/>
                    <a:pt x="37061" y="13810"/>
                    <a:pt x="37628" y="15878"/>
                  </a:cubicBezTo>
                  <a:cubicBezTo>
                    <a:pt x="37761" y="16412"/>
                    <a:pt x="37895" y="16912"/>
                    <a:pt x="37961" y="17479"/>
                  </a:cubicBezTo>
                  <a:cubicBezTo>
                    <a:pt x="38028" y="18013"/>
                    <a:pt x="38095" y="18547"/>
                    <a:pt x="38128" y="19081"/>
                  </a:cubicBezTo>
                  <a:cubicBezTo>
                    <a:pt x="38195" y="20148"/>
                    <a:pt x="38195" y="21182"/>
                    <a:pt x="38262" y="22250"/>
                  </a:cubicBezTo>
                  <a:cubicBezTo>
                    <a:pt x="38362" y="24351"/>
                    <a:pt x="38495" y="26453"/>
                    <a:pt x="38662" y="28521"/>
                  </a:cubicBezTo>
                  <a:cubicBezTo>
                    <a:pt x="38829" y="30622"/>
                    <a:pt x="38895" y="32724"/>
                    <a:pt x="39029" y="34825"/>
                  </a:cubicBezTo>
                  <a:cubicBezTo>
                    <a:pt x="39062" y="35326"/>
                    <a:pt x="39096" y="35859"/>
                    <a:pt x="39129" y="36360"/>
                  </a:cubicBezTo>
                  <a:cubicBezTo>
                    <a:pt x="39162" y="36893"/>
                    <a:pt x="39196" y="37394"/>
                    <a:pt x="39362" y="37761"/>
                  </a:cubicBezTo>
                  <a:cubicBezTo>
                    <a:pt x="39529" y="38261"/>
                    <a:pt x="39663" y="38828"/>
                    <a:pt x="39829" y="38928"/>
                  </a:cubicBezTo>
                  <a:cubicBezTo>
                    <a:pt x="39963" y="39095"/>
                    <a:pt x="40430" y="39262"/>
                    <a:pt x="40897" y="39395"/>
                  </a:cubicBezTo>
                  <a:cubicBezTo>
                    <a:pt x="41397" y="39495"/>
                    <a:pt x="41898" y="39595"/>
                    <a:pt x="42398" y="39729"/>
                  </a:cubicBezTo>
                  <a:cubicBezTo>
                    <a:pt x="42687" y="39770"/>
                    <a:pt x="42975" y="39798"/>
                    <a:pt x="43264" y="39798"/>
                  </a:cubicBezTo>
                  <a:cubicBezTo>
                    <a:pt x="43442" y="39798"/>
                    <a:pt x="43621" y="39788"/>
                    <a:pt x="43799" y="39762"/>
                  </a:cubicBezTo>
                  <a:cubicBezTo>
                    <a:pt x="44733" y="39629"/>
                    <a:pt x="45667" y="39295"/>
                    <a:pt x="46534" y="38795"/>
                  </a:cubicBezTo>
                  <a:cubicBezTo>
                    <a:pt x="47401" y="38294"/>
                    <a:pt x="48202" y="37661"/>
                    <a:pt x="48869" y="36893"/>
                  </a:cubicBezTo>
                  <a:cubicBezTo>
                    <a:pt x="49003" y="36693"/>
                    <a:pt x="49169" y="36493"/>
                    <a:pt x="49269" y="36293"/>
                  </a:cubicBezTo>
                  <a:cubicBezTo>
                    <a:pt x="49303" y="36260"/>
                    <a:pt x="49303" y="36226"/>
                    <a:pt x="49336" y="36160"/>
                  </a:cubicBezTo>
                  <a:lnTo>
                    <a:pt x="49403" y="35993"/>
                  </a:lnTo>
                  <a:cubicBezTo>
                    <a:pt x="49436" y="35859"/>
                    <a:pt x="49470" y="35726"/>
                    <a:pt x="49503" y="35626"/>
                  </a:cubicBezTo>
                  <a:cubicBezTo>
                    <a:pt x="49636" y="35125"/>
                    <a:pt x="49736" y="34625"/>
                    <a:pt x="49703" y="34158"/>
                  </a:cubicBezTo>
                  <a:cubicBezTo>
                    <a:pt x="49336" y="34058"/>
                    <a:pt x="48936" y="33991"/>
                    <a:pt x="48569" y="33858"/>
                  </a:cubicBezTo>
                  <a:cubicBezTo>
                    <a:pt x="47468" y="33591"/>
                    <a:pt x="46401" y="33191"/>
                    <a:pt x="45367" y="32690"/>
                  </a:cubicBezTo>
                  <a:lnTo>
                    <a:pt x="44599" y="32290"/>
                  </a:lnTo>
                  <a:lnTo>
                    <a:pt x="43866" y="31856"/>
                  </a:lnTo>
                  <a:cubicBezTo>
                    <a:pt x="43632" y="31723"/>
                    <a:pt x="43399" y="31523"/>
                    <a:pt x="43165" y="31389"/>
                  </a:cubicBezTo>
                  <a:cubicBezTo>
                    <a:pt x="42932" y="31223"/>
                    <a:pt x="42731" y="31056"/>
                    <a:pt x="42498" y="30856"/>
                  </a:cubicBezTo>
                  <a:cubicBezTo>
                    <a:pt x="41631" y="30155"/>
                    <a:pt x="40797" y="29288"/>
                    <a:pt x="40196" y="28287"/>
                  </a:cubicBezTo>
                  <a:cubicBezTo>
                    <a:pt x="39896" y="27787"/>
                    <a:pt x="39663" y="27253"/>
                    <a:pt x="39462" y="26719"/>
                  </a:cubicBezTo>
                  <a:cubicBezTo>
                    <a:pt x="39262" y="26186"/>
                    <a:pt x="39096" y="25619"/>
                    <a:pt x="38962" y="25052"/>
                  </a:cubicBezTo>
                  <a:cubicBezTo>
                    <a:pt x="38895" y="24785"/>
                    <a:pt x="38829" y="24518"/>
                    <a:pt x="38762" y="24284"/>
                  </a:cubicBezTo>
                  <a:lnTo>
                    <a:pt x="38695" y="24084"/>
                  </a:lnTo>
                  <a:cubicBezTo>
                    <a:pt x="38695" y="24017"/>
                    <a:pt x="38662" y="23917"/>
                    <a:pt x="38662" y="23851"/>
                  </a:cubicBezTo>
                  <a:lnTo>
                    <a:pt x="38595" y="23584"/>
                  </a:lnTo>
                  <a:lnTo>
                    <a:pt x="38595" y="23350"/>
                  </a:lnTo>
                  <a:cubicBezTo>
                    <a:pt x="38562" y="22683"/>
                    <a:pt x="38695" y="22049"/>
                    <a:pt x="38862" y="21482"/>
                  </a:cubicBezTo>
                  <a:cubicBezTo>
                    <a:pt x="39229" y="20348"/>
                    <a:pt x="39829" y="19314"/>
                    <a:pt x="40530" y="18347"/>
                  </a:cubicBezTo>
                  <a:cubicBezTo>
                    <a:pt x="40897" y="17880"/>
                    <a:pt x="41297" y="17446"/>
                    <a:pt x="41797" y="17046"/>
                  </a:cubicBezTo>
                  <a:cubicBezTo>
                    <a:pt x="42264" y="16646"/>
                    <a:pt x="42798" y="16279"/>
                    <a:pt x="43432" y="16078"/>
                  </a:cubicBezTo>
                  <a:cubicBezTo>
                    <a:pt x="45600" y="15411"/>
                    <a:pt x="47702" y="14744"/>
                    <a:pt x="49870" y="14144"/>
                  </a:cubicBezTo>
                  <a:cubicBezTo>
                    <a:pt x="50837" y="13877"/>
                    <a:pt x="51805" y="13610"/>
                    <a:pt x="52805" y="13343"/>
                  </a:cubicBezTo>
                  <a:cubicBezTo>
                    <a:pt x="52705" y="12543"/>
                    <a:pt x="52639" y="11809"/>
                    <a:pt x="52572" y="11075"/>
                  </a:cubicBezTo>
                  <a:cubicBezTo>
                    <a:pt x="52505" y="10675"/>
                    <a:pt x="52538" y="10241"/>
                    <a:pt x="52505" y="9807"/>
                  </a:cubicBezTo>
                  <a:cubicBezTo>
                    <a:pt x="52505" y="9574"/>
                    <a:pt x="52472" y="9374"/>
                    <a:pt x="52472" y="9140"/>
                  </a:cubicBezTo>
                  <a:lnTo>
                    <a:pt x="52472" y="8473"/>
                  </a:lnTo>
                  <a:cubicBezTo>
                    <a:pt x="52438" y="8006"/>
                    <a:pt x="52372" y="7572"/>
                    <a:pt x="52172" y="7172"/>
                  </a:cubicBezTo>
                  <a:cubicBezTo>
                    <a:pt x="51971" y="6738"/>
                    <a:pt x="51604" y="6405"/>
                    <a:pt x="51371" y="6038"/>
                  </a:cubicBezTo>
                  <a:cubicBezTo>
                    <a:pt x="50937" y="5371"/>
                    <a:pt x="50737" y="4637"/>
                    <a:pt x="50437" y="3903"/>
                  </a:cubicBezTo>
                  <a:lnTo>
                    <a:pt x="50437" y="3936"/>
                  </a:lnTo>
                  <a:lnTo>
                    <a:pt x="50203" y="3736"/>
                  </a:lnTo>
                  <a:cubicBezTo>
                    <a:pt x="49536" y="3169"/>
                    <a:pt x="48802" y="2636"/>
                    <a:pt x="48069" y="2202"/>
                  </a:cubicBezTo>
                  <a:cubicBezTo>
                    <a:pt x="47301" y="1735"/>
                    <a:pt x="46534" y="1335"/>
                    <a:pt x="45700" y="1101"/>
                  </a:cubicBezTo>
                  <a:cubicBezTo>
                    <a:pt x="45300" y="1001"/>
                    <a:pt x="44900" y="901"/>
                    <a:pt x="44499" y="901"/>
                  </a:cubicBezTo>
                  <a:lnTo>
                    <a:pt x="43799" y="901"/>
                  </a:lnTo>
                  <a:cubicBezTo>
                    <a:pt x="43565" y="901"/>
                    <a:pt x="43332" y="901"/>
                    <a:pt x="43098" y="868"/>
                  </a:cubicBezTo>
                  <a:cubicBezTo>
                    <a:pt x="42164" y="768"/>
                    <a:pt x="41264" y="534"/>
                    <a:pt x="40396" y="367"/>
                  </a:cubicBezTo>
                  <a:cubicBezTo>
                    <a:pt x="39529" y="167"/>
                    <a:pt x="38695" y="34"/>
                    <a:pt x="37861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3942975" y="1588250"/>
              <a:ext cx="720550" cy="477875"/>
            </a:xfrm>
            <a:custGeom>
              <a:rect b="b" l="l" r="r" t="t"/>
              <a:pathLst>
                <a:path extrusionOk="0" h="19115" w="28822">
                  <a:moveTo>
                    <a:pt x="28822" y="10074"/>
                  </a:moveTo>
                  <a:cubicBezTo>
                    <a:pt x="28822" y="10074"/>
                    <a:pt x="28805" y="10175"/>
                    <a:pt x="28768" y="10354"/>
                  </a:cubicBezTo>
                  <a:lnTo>
                    <a:pt x="28768" y="10354"/>
                  </a:lnTo>
                  <a:cubicBezTo>
                    <a:pt x="28822" y="10184"/>
                    <a:pt x="28822" y="10074"/>
                    <a:pt x="28822" y="10074"/>
                  </a:cubicBezTo>
                  <a:close/>
                  <a:moveTo>
                    <a:pt x="20816" y="0"/>
                  </a:moveTo>
                  <a:cubicBezTo>
                    <a:pt x="20816" y="0"/>
                    <a:pt x="17926" y="225"/>
                    <a:pt x="15623" y="225"/>
                  </a:cubicBezTo>
                  <a:cubicBezTo>
                    <a:pt x="14855" y="225"/>
                    <a:pt x="14153" y="200"/>
                    <a:pt x="13644" y="134"/>
                  </a:cubicBezTo>
                  <a:cubicBezTo>
                    <a:pt x="13583" y="126"/>
                    <a:pt x="13518" y="122"/>
                    <a:pt x="13450" y="122"/>
                  </a:cubicBezTo>
                  <a:cubicBezTo>
                    <a:pt x="11266" y="122"/>
                    <a:pt x="5330" y="4131"/>
                    <a:pt x="2936" y="5004"/>
                  </a:cubicBezTo>
                  <a:cubicBezTo>
                    <a:pt x="468" y="5871"/>
                    <a:pt x="1" y="10541"/>
                    <a:pt x="835" y="14211"/>
                  </a:cubicBezTo>
                  <a:cubicBezTo>
                    <a:pt x="1635" y="17880"/>
                    <a:pt x="5205" y="18480"/>
                    <a:pt x="6839" y="18480"/>
                  </a:cubicBezTo>
                  <a:cubicBezTo>
                    <a:pt x="8507" y="18480"/>
                    <a:pt x="10742" y="19114"/>
                    <a:pt x="13411" y="19114"/>
                  </a:cubicBezTo>
                  <a:cubicBezTo>
                    <a:pt x="16112" y="19114"/>
                    <a:pt x="19582" y="18680"/>
                    <a:pt x="23685" y="17446"/>
                  </a:cubicBezTo>
                  <a:cubicBezTo>
                    <a:pt x="27291" y="16370"/>
                    <a:pt x="28513" y="11567"/>
                    <a:pt x="28768" y="10354"/>
                  </a:cubicBezTo>
                  <a:lnTo>
                    <a:pt x="28768" y="10354"/>
                  </a:lnTo>
                  <a:cubicBezTo>
                    <a:pt x="28641" y="10753"/>
                    <a:pt x="28215" y="11487"/>
                    <a:pt x="26787" y="11909"/>
                  </a:cubicBezTo>
                  <a:cubicBezTo>
                    <a:pt x="26552" y="11981"/>
                    <a:pt x="26319" y="12017"/>
                    <a:pt x="26091" y="12017"/>
                  </a:cubicBezTo>
                  <a:cubicBezTo>
                    <a:pt x="24307" y="12017"/>
                    <a:pt x="22810" y="9829"/>
                    <a:pt x="23017" y="5571"/>
                  </a:cubicBezTo>
                  <a:cubicBezTo>
                    <a:pt x="23251" y="768"/>
                    <a:pt x="20816" y="0"/>
                    <a:pt x="20816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3942975" y="1664125"/>
              <a:ext cx="344450" cy="317750"/>
            </a:xfrm>
            <a:custGeom>
              <a:rect b="b" l="l" r="r" t="t"/>
              <a:pathLst>
                <a:path extrusionOk="0" h="12710" w="13778">
                  <a:moveTo>
                    <a:pt x="7673" y="1"/>
                  </a:moveTo>
                  <a:cubicBezTo>
                    <a:pt x="6506" y="434"/>
                    <a:pt x="5338" y="835"/>
                    <a:pt x="4171" y="1235"/>
                  </a:cubicBezTo>
                  <a:cubicBezTo>
                    <a:pt x="3737" y="1368"/>
                    <a:pt x="3337" y="1635"/>
                    <a:pt x="2936" y="1969"/>
                  </a:cubicBezTo>
                  <a:cubicBezTo>
                    <a:pt x="2569" y="2269"/>
                    <a:pt x="2203" y="2669"/>
                    <a:pt x="1869" y="3070"/>
                  </a:cubicBezTo>
                  <a:cubicBezTo>
                    <a:pt x="1202" y="3870"/>
                    <a:pt x="668" y="4804"/>
                    <a:pt x="301" y="5772"/>
                  </a:cubicBezTo>
                  <a:cubicBezTo>
                    <a:pt x="101" y="6239"/>
                    <a:pt x="1" y="6739"/>
                    <a:pt x="1" y="7206"/>
                  </a:cubicBezTo>
                  <a:lnTo>
                    <a:pt x="1" y="7373"/>
                  </a:lnTo>
                  <a:lnTo>
                    <a:pt x="1" y="7506"/>
                  </a:lnTo>
                  <a:cubicBezTo>
                    <a:pt x="34" y="7573"/>
                    <a:pt x="34" y="7606"/>
                    <a:pt x="34" y="7673"/>
                  </a:cubicBezTo>
                  <a:lnTo>
                    <a:pt x="101" y="7906"/>
                  </a:lnTo>
                  <a:cubicBezTo>
                    <a:pt x="168" y="8173"/>
                    <a:pt x="201" y="8474"/>
                    <a:pt x="268" y="8740"/>
                  </a:cubicBezTo>
                  <a:cubicBezTo>
                    <a:pt x="368" y="9307"/>
                    <a:pt x="435" y="9841"/>
                    <a:pt x="568" y="10342"/>
                  </a:cubicBezTo>
                  <a:cubicBezTo>
                    <a:pt x="635" y="10642"/>
                    <a:pt x="735" y="10909"/>
                    <a:pt x="835" y="11176"/>
                  </a:cubicBezTo>
                  <a:cubicBezTo>
                    <a:pt x="1535" y="11976"/>
                    <a:pt x="2469" y="12710"/>
                    <a:pt x="3637" y="12710"/>
                  </a:cubicBezTo>
                  <a:cubicBezTo>
                    <a:pt x="6172" y="12710"/>
                    <a:pt x="10842" y="12110"/>
                    <a:pt x="11843" y="10342"/>
                  </a:cubicBezTo>
                  <a:cubicBezTo>
                    <a:pt x="12810" y="8607"/>
                    <a:pt x="13777" y="3303"/>
                    <a:pt x="10675" y="968"/>
                  </a:cubicBezTo>
                  <a:cubicBezTo>
                    <a:pt x="9708" y="268"/>
                    <a:pt x="8674" y="1"/>
                    <a:pt x="7673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3009825" y="1373925"/>
              <a:ext cx="1838825" cy="1513600"/>
            </a:xfrm>
            <a:custGeom>
              <a:rect b="b" l="l" r="r" t="t"/>
              <a:pathLst>
                <a:path extrusionOk="0" h="60544" w="73553">
                  <a:moveTo>
                    <a:pt x="32857" y="5504"/>
                  </a:moveTo>
                  <a:cubicBezTo>
                    <a:pt x="32857" y="5505"/>
                    <a:pt x="32888" y="5626"/>
                    <a:pt x="32965" y="5829"/>
                  </a:cubicBezTo>
                  <a:lnTo>
                    <a:pt x="32965" y="5829"/>
                  </a:lnTo>
                  <a:cubicBezTo>
                    <a:pt x="32901" y="5619"/>
                    <a:pt x="32857" y="5505"/>
                    <a:pt x="32857" y="5504"/>
                  </a:cubicBezTo>
                  <a:close/>
                  <a:moveTo>
                    <a:pt x="63891" y="43075"/>
                  </a:moveTo>
                  <a:cubicBezTo>
                    <a:pt x="65450" y="43799"/>
                    <a:pt x="66581" y="44099"/>
                    <a:pt x="66581" y="44099"/>
                  </a:cubicBezTo>
                  <a:cubicBezTo>
                    <a:pt x="66581" y="44099"/>
                    <a:pt x="65470" y="43709"/>
                    <a:pt x="63891" y="43075"/>
                  </a:cubicBezTo>
                  <a:close/>
                  <a:moveTo>
                    <a:pt x="64880" y="1"/>
                  </a:moveTo>
                  <a:cubicBezTo>
                    <a:pt x="64880" y="1"/>
                    <a:pt x="62478" y="3036"/>
                    <a:pt x="61011" y="3436"/>
                  </a:cubicBezTo>
                  <a:cubicBezTo>
                    <a:pt x="59576" y="3837"/>
                    <a:pt x="57341" y="5705"/>
                    <a:pt x="54873" y="5705"/>
                  </a:cubicBezTo>
                  <a:cubicBezTo>
                    <a:pt x="52404" y="5705"/>
                    <a:pt x="49002" y="1535"/>
                    <a:pt x="49002" y="1535"/>
                  </a:cubicBezTo>
                  <a:cubicBezTo>
                    <a:pt x="49002" y="1535"/>
                    <a:pt x="48702" y="4871"/>
                    <a:pt x="48702" y="6505"/>
                  </a:cubicBezTo>
                  <a:cubicBezTo>
                    <a:pt x="48702" y="8001"/>
                    <a:pt x="45399" y="10303"/>
                    <a:pt x="40866" y="10303"/>
                  </a:cubicBezTo>
                  <a:cubicBezTo>
                    <a:pt x="40347" y="10303"/>
                    <a:pt x="39811" y="10273"/>
                    <a:pt x="39262" y="10208"/>
                  </a:cubicBezTo>
                  <a:cubicBezTo>
                    <a:pt x="34813" y="9711"/>
                    <a:pt x="33340" y="6810"/>
                    <a:pt x="32965" y="5829"/>
                  </a:cubicBezTo>
                  <a:lnTo>
                    <a:pt x="32965" y="5829"/>
                  </a:lnTo>
                  <a:cubicBezTo>
                    <a:pt x="33326" y="7000"/>
                    <a:pt x="34349" y="11160"/>
                    <a:pt x="32257" y="15345"/>
                  </a:cubicBezTo>
                  <a:cubicBezTo>
                    <a:pt x="30517" y="18824"/>
                    <a:pt x="25414" y="19338"/>
                    <a:pt x="22552" y="19338"/>
                  </a:cubicBezTo>
                  <a:cubicBezTo>
                    <a:pt x="21354" y="19338"/>
                    <a:pt x="20548" y="19248"/>
                    <a:pt x="20548" y="19248"/>
                  </a:cubicBezTo>
                  <a:lnTo>
                    <a:pt x="20548" y="19248"/>
                  </a:lnTo>
                  <a:cubicBezTo>
                    <a:pt x="20548" y="19248"/>
                    <a:pt x="21983" y="24385"/>
                    <a:pt x="20949" y="26853"/>
                  </a:cubicBezTo>
                  <a:cubicBezTo>
                    <a:pt x="19948" y="29322"/>
                    <a:pt x="16646" y="28688"/>
                    <a:pt x="14611" y="29722"/>
                  </a:cubicBezTo>
                  <a:cubicBezTo>
                    <a:pt x="12543" y="30756"/>
                    <a:pt x="13577" y="31590"/>
                    <a:pt x="14177" y="34258"/>
                  </a:cubicBezTo>
                  <a:cubicBezTo>
                    <a:pt x="14682" y="36384"/>
                    <a:pt x="14658" y="38383"/>
                    <a:pt x="13261" y="38383"/>
                  </a:cubicBezTo>
                  <a:cubicBezTo>
                    <a:pt x="12904" y="38383"/>
                    <a:pt x="12458" y="38253"/>
                    <a:pt x="11909" y="37961"/>
                  </a:cubicBezTo>
                  <a:cubicBezTo>
                    <a:pt x="9240" y="36493"/>
                    <a:pt x="6805" y="33424"/>
                    <a:pt x="6805" y="33424"/>
                  </a:cubicBezTo>
                  <a:lnTo>
                    <a:pt x="4470" y="28621"/>
                  </a:lnTo>
                  <a:lnTo>
                    <a:pt x="0" y="28087"/>
                  </a:lnTo>
                  <a:lnTo>
                    <a:pt x="0" y="28087"/>
                  </a:lnTo>
                  <a:cubicBezTo>
                    <a:pt x="0" y="28087"/>
                    <a:pt x="4103" y="32190"/>
                    <a:pt x="4737" y="33825"/>
                  </a:cubicBezTo>
                  <a:cubicBezTo>
                    <a:pt x="5337" y="35493"/>
                    <a:pt x="5771" y="39996"/>
                    <a:pt x="8440" y="41630"/>
                  </a:cubicBezTo>
                  <a:cubicBezTo>
                    <a:pt x="10449" y="42886"/>
                    <a:pt x="13384" y="45862"/>
                    <a:pt x="13744" y="45862"/>
                  </a:cubicBezTo>
                  <a:cubicBezTo>
                    <a:pt x="13863" y="45862"/>
                    <a:pt x="13704" y="45541"/>
                    <a:pt x="13143" y="44733"/>
                  </a:cubicBezTo>
                  <a:lnTo>
                    <a:pt x="10908" y="41430"/>
                  </a:lnTo>
                  <a:lnTo>
                    <a:pt x="10908" y="41430"/>
                  </a:lnTo>
                  <a:cubicBezTo>
                    <a:pt x="10908" y="41430"/>
                    <a:pt x="13577" y="43498"/>
                    <a:pt x="15611" y="44299"/>
                  </a:cubicBezTo>
                  <a:cubicBezTo>
                    <a:pt x="16125" y="44506"/>
                    <a:pt x="16763" y="44573"/>
                    <a:pt x="17436" y="44573"/>
                  </a:cubicBezTo>
                  <a:cubicBezTo>
                    <a:pt x="18688" y="44573"/>
                    <a:pt x="20059" y="44340"/>
                    <a:pt x="20967" y="44340"/>
                  </a:cubicBezTo>
                  <a:cubicBezTo>
                    <a:pt x="21537" y="44340"/>
                    <a:pt x="21925" y="44432"/>
                    <a:pt x="21983" y="44733"/>
                  </a:cubicBezTo>
                  <a:cubicBezTo>
                    <a:pt x="22183" y="45767"/>
                    <a:pt x="19314" y="48435"/>
                    <a:pt x="19314" y="48435"/>
                  </a:cubicBezTo>
                  <a:cubicBezTo>
                    <a:pt x="19314" y="48435"/>
                    <a:pt x="21683" y="47460"/>
                    <a:pt x="22833" y="47460"/>
                  </a:cubicBezTo>
                  <a:cubicBezTo>
                    <a:pt x="23275" y="47460"/>
                    <a:pt x="23537" y="47604"/>
                    <a:pt x="23417" y="48002"/>
                  </a:cubicBezTo>
                  <a:cubicBezTo>
                    <a:pt x="23017" y="49436"/>
                    <a:pt x="22817" y="51904"/>
                    <a:pt x="21582" y="53139"/>
                  </a:cubicBezTo>
                  <a:cubicBezTo>
                    <a:pt x="20348" y="54373"/>
                    <a:pt x="19114" y="55407"/>
                    <a:pt x="19114" y="55407"/>
                  </a:cubicBezTo>
                  <a:cubicBezTo>
                    <a:pt x="19114" y="55407"/>
                    <a:pt x="19134" y="55413"/>
                    <a:pt x="19184" y="55413"/>
                  </a:cubicBezTo>
                  <a:cubicBezTo>
                    <a:pt x="19413" y="55413"/>
                    <a:pt x="20262" y="55278"/>
                    <a:pt x="22616" y="53772"/>
                  </a:cubicBezTo>
                  <a:cubicBezTo>
                    <a:pt x="23726" y="53050"/>
                    <a:pt x="24376" y="51963"/>
                    <a:pt x="24757" y="50902"/>
                  </a:cubicBezTo>
                  <a:lnTo>
                    <a:pt x="24757" y="50902"/>
                  </a:lnTo>
                  <a:cubicBezTo>
                    <a:pt x="24479" y="52396"/>
                    <a:pt x="24102" y="54112"/>
                    <a:pt x="23651" y="55407"/>
                  </a:cubicBezTo>
                  <a:cubicBezTo>
                    <a:pt x="22616" y="58276"/>
                    <a:pt x="21182" y="60544"/>
                    <a:pt x="21182" y="60544"/>
                  </a:cubicBezTo>
                  <a:cubicBezTo>
                    <a:pt x="21182" y="60544"/>
                    <a:pt x="25085" y="56841"/>
                    <a:pt x="25685" y="54806"/>
                  </a:cubicBezTo>
                  <a:cubicBezTo>
                    <a:pt x="26319" y="52738"/>
                    <a:pt x="27120" y="50070"/>
                    <a:pt x="27120" y="50070"/>
                  </a:cubicBezTo>
                  <a:cubicBezTo>
                    <a:pt x="27120" y="50070"/>
                    <a:pt x="27954" y="53139"/>
                    <a:pt x="29388" y="54573"/>
                  </a:cubicBezTo>
                  <a:cubicBezTo>
                    <a:pt x="30822" y="56041"/>
                    <a:pt x="32690" y="56241"/>
                    <a:pt x="32690" y="56241"/>
                  </a:cubicBezTo>
                  <a:cubicBezTo>
                    <a:pt x="32690" y="56241"/>
                    <a:pt x="30622" y="52938"/>
                    <a:pt x="29788" y="50904"/>
                  </a:cubicBezTo>
                  <a:cubicBezTo>
                    <a:pt x="28988" y="48836"/>
                    <a:pt x="28354" y="45967"/>
                    <a:pt x="28354" y="45967"/>
                  </a:cubicBezTo>
                  <a:lnTo>
                    <a:pt x="28354" y="45967"/>
                  </a:lnTo>
                  <a:cubicBezTo>
                    <a:pt x="28354" y="45967"/>
                    <a:pt x="29788" y="46767"/>
                    <a:pt x="31223" y="47401"/>
                  </a:cubicBezTo>
                  <a:cubicBezTo>
                    <a:pt x="32690" y="48002"/>
                    <a:pt x="36159" y="48202"/>
                    <a:pt x="36159" y="48202"/>
                  </a:cubicBezTo>
                  <a:cubicBezTo>
                    <a:pt x="36159" y="48202"/>
                    <a:pt x="33091" y="44733"/>
                    <a:pt x="32890" y="44099"/>
                  </a:cubicBezTo>
                  <a:cubicBezTo>
                    <a:pt x="32690" y="43498"/>
                    <a:pt x="31656" y="41430"/>
                    <a:pt x="33091" y="40830"/>
                  </a:cubicBezTo>
                  <a:cubicBezTo>
                    <a:pt x="34525" y="40196"/>
                    <a:pt x="36593" y="39395"/>
                    <a:pt x="37194" y="39395"/>
                  </a:cubicBezTo>
                  <a:cubicBezTo>
                    <a:pt x="37794" y="39395"/>
                    <a:pt x="37394" y="37127"/>
                    <a:pt x="42331" y="36927"/>
                  </a:cubicBezTo>
                  <a:cubicBezTo>
                    <a:pt x="47267" y="36727"/>
                    <a:pt x="49736" y="35893"/>
                    <a:pt x="49736" y="35893"/>
                  </a:cubicBezTo>
                  <a:lnTo>
                    <a:pt x="49736" y="35893"/>
                  </a:lnTo>
                  <a:cubicBezTo>
                    <a:pt x="49536" y="38762"/>
                    <a:pt x="54873" y="42064"/>
                    <a:pt x="54873" y="42064"/>
                  </a:cubicBezTo>
                  <a:cubicBezTo>
                    <a:pt x="52405" y="38562"/>
                    <a:pt x="52404" y="36927"/>
                    <a:pt x="52404" y="36927"/>
                  </a:cubicBezTo>
                  <a:lnTo>
                    <a:pt x="52404" y="36927"/>
                  </a:lnTo>
                  <a:lnTo>
                    <a:pt x="56307" y="39395"/>
                  </a:lnTo>
                  <a:cubicBezTo>
                    <a:pt x="58580" y="40833"/>
                    <a:pt x="61689" y="42191"/>
                    <a:pt x="63891" y="43075"/>
                  </a:cubicBezTo>
                  <a:lnTo>
                    <a:pt x="63891" y="43075"/>
                  </a:lnTo>
                  <a:cubicBezTo>
                    <a:pt x="62553" y="42454"/>
                    <a:pt x="60901" y="41520"/>
                    <a:pt x="59376" y="40196"/>
                  </a:cubicBezTo>
                  <a:cubicBezTo>
                    <a:pt x="56107" y="37327"/>
                    <a:pt x="55273" y="35893"/>
                    <a:pt x="55273" y="35893"/>
                  </a:cubicBezTo>
                  <a:lnTo>
                    <a:pt x="55273" y="35893"/>
                  </a:lnTo>
                  <a:lnTo>
                    <a:pt x="59543" y="38295"/>
                  </a:lnTo>
                  <a:cubicBezTo>
                    <a:pt x="59543" y="38295"/>
                    <a:pt x="61644" y="39796"/>
                    <a:pt x="64513" y="41030"/>
                  </a:cubicBezTo>
                  <a:cubicBezTo>
                    <a:pt x="65376" y="41401"/>
                    <a:pt x="66130" y="41531"/>
                    <a:pt x="66763" y="41531"/>
                  </a:cubicBezTo>
                  <a:cubicBezTo>
                    <a:pt x="68234" y="41531"/>
                    <a:pt x="69050" y="40830"/>
                    <a:pt x="69050" y="40830"/>
                  </a:cubicBezTo>
                  <a:lnTo>
                    <a:pt x="61644" y="37961"/>
                  </a:lnTo>
                  <a:lnTo>
                    <a:pt x="66981" y="37961"/>
                  </a:lnTo>
                  <a:cubicBezTo>
                    <a:pt x="69850" y="37961"/>
                    <a:pt x="71285" y="36727"/>
                    <a:pt x="72519" y="36293"/>
                  </a:cubicBezTo>
                  <a:cubicBezTo>
                    <a:pt x="73209" y="36069"/>
                    <a:pt x="72940" y="36033"/>
                    <a:pt x="72247" y="36033"/>
                  </a:cubicBezTo>
                  <a:cubicBezTo>
                    <a:pt x="71918" y="36033"/>
                    <a:pt x="71492" y="36041"/>
                    <a:pt x="71028" y="36041"/>
                  </a:cubicBezTo>
                  <a:cubicBezTo>
                    <a:pt x="70724" y="36041"/>
                    <a:pt x="70404" y="36038"/>
                    <a:pt x="70084" y="36026"/>
                  </a:cubicBezTo>
                  <a:cubicBezTo>
                    <a:pt x="68249" y="35960"/>
                    <a:pt x="65147" y="33224"/>
                    <a:pt x="67182" y="33224"/>
                  </a:cubicBezTo>
                  <a:cubicBezTo>
                    <a:pt x="69250" y="33224"/>
                    <a:pt x="71918" y="32390"/>
                    <a:pt x="72719" y="31790"/>
                  </a:cubicBezTo>
                  <a:cubicBezTo>
                    <a:pt x="73553" y="31156"/>
                    <a:pt x="70284" y="30956"/>
                    <a:pt x="68816" y="30556"/>
                  </a:cubicBezTo>
                  <a:cubicBezTo>
                    <a:pt x="67382" y="30122"/>
                    <a:pt x="62612" y="26987"/>
                    <a:pt x="62612" y="26987"/>
                  </a:cubicBezTo>
                  <a:cubicBezTo>
                    <a:pt x="62612" y="26987"/>
                    <a:pt x="63913" y="26653"/>
                    <a:pt x="65747" y="26219"/>
                  </a:cubicBezTo>
                  <a:cubicBezTo>
                    <a:pt x="67615" y="25819"/>
                    <a:pt x="69049" y="24385"/>
                    <a:pt x="69050" y="24385"/>
                  </a:cubicBezTo>
                  <a:lnTo>
                    <a:pt x="69050" y="24385"/>
                  </a:lnTo>
                  <a:cubicBezTo>
                    <a:pt x="69049" y="24385"/>
                    <a:pt x="67181" y="25219"/>
                    <a:pt x="65547" y="25419"/>
                  </a:cubicBezTo>
                  <a:cubicBezTo>
                    <a:pt x="65002" y="25485"/>
                    <a:pt x="64480" y="25508"/>
                    <a:pt x="64025" y="25508"/>
                  </a:cubicBezTo>
                  <a:cubicBezTo>
                    <a:pt x="63116" y="25508"/>
                    <a:pt x="62478" y="25419"/>
                    <a:pt x="62478" y="25419"/>
                  </a:cubicBezTo>
                  <a:lnTo>
                    <a:pt x="63679" y="21516"/>
                  </a:lnTo>
                  <a:lnTo>
                    <a:pt x="63679" y="21516"/>
                  </a:lnTo>
                  <a:cubicBezTo>
                    <a:pt x="63679" y="21516"/>
                    <a:pt x="61644" y="24785"/>
                    <a:pt x="58776" y="25619"/>
                  </a:cubicBezTo>
                  <a:cubicBezTo>
                    <a:pt x="56404" y="26300"/>
                    <a:pt x="52408" y="26959"/>
                    <a:pt x="48896" y="26959"/>
                  </a:cubicBezTo>
                  <a:cubicBezTo>
                    <a:pt x="48110" y="26959"/>
                    <a:pt x="47348" y="26926"/>
                    <a:pt x="46634" y="26853"/>
                  </a:cubicBezTo>
                  <a:cubicBezTo>
                    <a:pt x="42731" y="26453"/>
                    <a:pt x="38428" y="23484"/>
                    <a:pt x="37894" y="21950"/>
                  </a:cubicBezTo>
                  <a:cubicBezTo>
                    <a:pt x="37360" y="20448"/>
                    <a:pt x="36493" y="16979"/>
                    <a:pt x="37794" y="14744"/>
                  </a:cubicBezTo>
                  <a:cubicBezTo>
                    <a:pt x="39128" y="12476"/>
                    <a:pt x="45633" y="10608"/>
                    <a:pt x="45633" y="10608"/>
                  </a:cubicBezTo>
                  <a:cubicBezTo>
                    <a:pt x="45633" y="10608"/>
                    <a:pt x="57341" y="6939"/>
                    <a:pt x="60077" y="6505"/>
                  </a:cubicBezTo>
                  <a:cubicBezTo>
                    <a:pt x="60413" y="6452"/>
                    <a:pt x="60761" y="6429"/>
                    <a:pt x="61112" y="6429"/>
                  </a:cubicBezTo>
                  <a:cubicBezTo>
                    <a:pt x="63652" y="6429"/>
                    <a:pt x="66381" y="7639"/>
                    <a:pt x="66381" y="7639"/>
                  </a:cubicBezTo>
                  <a:lnTo>
                    <a:pt x="64880" y="1"/>
                  </a:ln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3361125" y="1448700"/>
              <a:ext cx="188275" cy="406425"/>
            </a:xfrm>
            <a:custGeom>
              <a:rect b="b" l="l" r="r" t="t"/>
              <a:pathLst>
                <a:path extrusionOk="0" h="16257" w="7531">
                  <a:moveTo>
                    <a:pt x="5018" y="0"/>
                  </a:moveTo>
                  <a:cubicBezTo>
                    <a:pt x="2966" y="0"/>
                    <a:pt x="1" y="2585"/>
                    <a:pt x="125" y="4882"/>
                  </a:cubicBezTo>
                  <a:cubicBezTo>
                    <a:pt x="225" y="7350"/>
                    <a:pt x="3427" y="12154"/>
                    <a:pt x="4028" y="12354"/>
                  </a:cubicBezTo>
                  <a:cubicBezTo>
                    <a:pt x="4662" y="12554"/>
                    <a:pt x="6496" y="16257"/>
                    <a:pt x="6496" y="16257"/>
                  </a:cubicBezTo>
                  <a:cubicBezTo>
                    <a:pt x="6496" y="16257"/>
                    <a:pt x="4862" y="12354"/>
                    <a:pt x="4028" y="8251"/>
                  </a:cubicBezTo>
                  <a:cubicBezTo>
                    <a:pt x="3227" y="4148"/>
                    <a:pt x="7530" y="445"/>
                    <a:pt x="5462" y="45"/>
                  </a:cubicBezTo>
                  <a:cubicBezTo>
                    <a:pt x="5320" y="15"/>
                    <a:pt x="5172" y="0"/>
                    <a:pt x="5018" y="0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3059125" y="1536450"/>
              <a:ext cx="206725" cy="497150"/>
            </a:xfrm>
            <a:custGeom>
              <a:rect b="b" l="l" r="r" t="t"/>
              <a:pathLst>
                <a:path extrusionOk="0" h="19886" w="8269">
                  <a:moveTo>
                    <a:pt x="3904" y="1"/>
                  </a:moveTo>
                  <a:cubicBezTo>
                    <a:pt x="1301" y="1"/>
                    <a:pt x="96" y="8030"/>
                    <a:pt x="30" y="9678"/>
                  </a:cubicBezTo>
                  <a:cubicBezTo>
                    <a:pt x="0" y="10409"/>
                    <a:pt x="286" y="10615"/>
                    <a:pt x="719" y="10615"/>
                  </a:cubicBezTo>
                  <a:cubicBezTo>
                    <a:pt x="1274" y="10615"/>
                    <a:pt x="2072" y="10278"/>
                    <a:pt x="2765" y="10278"/>
                  </a:cubicBezTo>
                  <a:cubicBezTo>
                    <a:pt x="3999" y="10278"/>
                    <a:pt x="3599" y="13781"/>
                    <a:pt x="3999" y="16850"/>
                  </a:cubicBezTo>
                  <a:cubicBezTo>
                    <a:pt x="4383" y="19824"/>
                    <a:pt x="7956" y="19885"/>
                    <a:pt x="8250" y="19885"/>
                  </a:cubicBezTo>
                  <a:cubicBezTo>
                    <a:pt x="8262" y="19885"/>
                    <a:pt x="8269" y="19885"/>
                    <a:pt x="8269" y="19885"/>
                  </a:cubicBezTo>
                  <a:cubicBezTo>
                    <a:pt x="8269" y="19885"/>
                    <a:pt x="8002" y="18684"/>
                    <a:pt x="6134" y="17283"/>
                  </a:cubicBezTo>
                  <a:cubicBezTo>
                    <a:pt x="4233" y="15849"/>
                    <a:pt x="6334" y="13881"/>
                    <a:pt x="6468" y="11713"/>
                  </a:cubicBezTo>
                  <a:cubicBezTo>
                    <a:pt x="6601" y="9544"/>
                    <a:pt x="4600" y="10078"/>
                    <a:pt x="3365" y="5975"/>
                  </a:cubicBezTo>
                  <a:cubicBezTo>
                    <a:pt x="2131" y="1872"/>
                    <a:pt x="3999" y="4"/>
                    <a:pt x="3999" y="4"/>
                  </a:cubicBezTo>
                  <a:cubicBezTo>
                    <a:pt x="3967" y="2"/>
                    <a:pt x="3935" y="1"/>
                    <a:pt x="3904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3718650" y="1276650"/>
              <a:ext cx="195175" cy="321625"/>
            </a:xfrm>
            <a:custGeom>
              <a:rect b="b" l="l" r="r" t="t"/>
              <a:pathLst>
                <a:path extrusionOk="0" h="12865" w="7807">
                  <a:moveTo>
                    <a:pt x="5010" y="1"/>
                  </a:moveTo>
                  <a:cubicBezTo>
                    <a:pt x="4334" y="1"/>
                    <a:pt x="3101" y="1158"/>
                    <a:pt x="1869" y="2390"/>
                  </a:cubicBezTo>
                  <a:cubicBezTo>
                    <a:pt x="1" y="4225"/>
                    <a:pt x="2269" y="6293"/>
                    <a:pt x="2269" y="6293"/>
                  </a:cubicBezTo>
                  <a:lnTo>
                    <a:pt x="5138" y="12865"/>
                  </a:lnTo>
                  <a:cubicBezTo>
                    <a:pt x="5138" y="12865"/>
                    <a:pt x="6572" y="12464"/>
                    <a:pt x="7173" y="11430"/>
                  </a:cubicBezTo>
                  <a:cubicBezTo>
                    <a:pt x="7806" y="10430"/>
                    <a:pt x="6539" y="8828"/>
                    <a:pt x="5505" y="6760"/>
                  </a:cubicBezTo>
                  <a:cubicBezTo>
                    <a:pt x="4504" y="4725"/>
                    <a:pt x="5538" y="3024"/>
                    <a:pt x="5538" y="956"/>
                  </a:cubicBezTo>
                  <a:cubicBezTo>
                    <a:pt x="5538" y="277"/>
                    <a:pt x="5340" y="1"/>
                    <a:pt x="5010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4211500" y="1274175"/>
              <a:ext cx="134300" cy="242375"/>
            </a:xfrm>
            <a:custGeom>
              <a:rect b="b" l="l" r="r" t="t"/>
              <a:pathLst>
                <a:path extrusionOk="0" h="9695" w="5372">
                  <a:moveTo>
                    <a:pt x="3770" y="0"/>
                  </a:moveTo>
                  <a:cubicBezTo>
                    <a:pt x="3683" y="0"/>
                    <a:pt x="3489" y="96"/>
                    <a:pt x="3103" y="221"/>
                  </a:cubicBezTo>
                  <a:cubicBezTo>
                    <a:pt x="1869" y="655"/>
                    <a:pt x="1" y="3390"/>
                    <a:pt x="1" y="3390"/>
                  </a:cubicBezTo>
                  <a:lnTo>
                    <a:pt x="1669" y="5792"/>
                  </a:lnTo>
                  <a:cubicBezTo>
                    <a:pt x="1669" y="5792"/>
                    <a:pt x="3704" y="9695"/>
                    <a:pt x="4337" y="9695"/>
                  </a:cubicBezTo>
                  <a:cubicBezTo>
                    <a:pt x="4938" y="9695"/>
                    <a:pt x="5371" y="8661"/>
                    <a:pt x="4738" y="7426"/>
                  </a:cubicBezTo>
                  <a:cubicBezTo>
                    <a:pt x="4137" y="6192"/>
                    <a:pt x="3804" y="4458"/>
                    <a:pt x="3704" y="2089"/>
                  </a:cubicBezTo>
                  <a:cubicBezTo>
                    <a:pt x="3635" y="462"/>
                    <a:pt x="3960" y="0"/>
                    <a:pt x="3770" y="0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4217350" y="2420500"/>
              <a:ext cx="369450" cy="167250"/>
            </a:xfrm>
            <a:custGeom>
              <a:rect b="b" l="l" r="r" t="t"/>
              <a:pathLst>
                <a:path extrusionOk="0" h="6690" w="14778">
                  <a:moveTo>
                    <a:pt x="14778" y="5738"/>
                  </a:moveTo>
                  <a:cubicBezTo>
                    <a:pt x="14777" y="5738"/>
                    <a:pt x="14573" y="5798"/>
                    <a:pt x="14218" y="5887"/>
                  </a:cubicBezTo>
                  <a:lnTo>
                    <a:pt x="14218" y="5887"/>
                  </a:lnTo>
                  <a:cubicBezTo>
                    <a:pt x="14578" y="5805"/>
                    <a:pt x="14778" y="5738"/>
                    <a:pt x="14778" y="5738"/>
                  </a:cubicBezTo>
                  <a:close/>
                  <a:moveTo>
                    <a:pt x="0" y="1"/>
                  </a:moveTo>
                  <a:cubicBezTo>
                    <a:pt x="1" y="1"/>
                    <a:pt x="401" y="3070"/>
                    <a:pt x="3670" y="5538"/>
                  </a:cubicBezTo>
                  <a:cubicBezTo>
                    <a:pt x="4833" y="6408"/>
                    <a:pt x="6556" y="6690"/>
                    <a:pt x="8300" y="6690"/>
                  </a:cubicBezTo>
                  <a:cubicBezTo>
                    <a:pt x="10704" y="6690"/>
                    <a:pt x="13147" y="6154"/>
                    <a:pt x="14218" y="5887"/>
                  </a:cubicBezTo>
                  <a:lnTo>
                    <a:pt x="14218" y="5887"/>
                  </a:lnTo>
                  <a:cubicBezTo>
                    <a:pt x="13644" y="6017"/>
                    <a:pt x="12664" y="6185"/>
                    <a:pt x="11433" y="6185"/>
                  </a:cubicBezTo>
                  <a:cubicBezTo>
                    <a:pt x="10105" y="6185"/>
                    <a:pt x="8486" y="5989"/>
                    <a:pt x="6772" y="5338"/>
                  </a:cubicBezTo>
                  <a:cubicBezTo>
                    <a:pt x="2436" y="367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3811225" y="2615650"/>
              <a:ext cx="565425" cy="457025"/>
            </a:xfrm>
            <a:custGeom>
              <a:rect b="b" l="l" r="r" t="t"/>
              <a:pathLst>
                <a:path extrusionOk="0" h="18281" w="22617">
                  <a:moveTo>
                    <a:pt x="634" y="0"/>
                  </a:moveTo>
                  <a:cubicBezTo>
                    <a:pt x="635" y="1"/>
                    <a:pt x="5338" y="6138"/>
                    <a:pt x="9040" y="8006"/>
                  </a:cubicBezTo>
                  <a:cubicBezTo>
                    <a:pt x="12743" y="9841"/>
                    <a:pt x="15612" y="10041"/>
                    <a:pt x="15612" y="10041"/>
                  </a:cubicBezTo>
                  <a:cubicBezTo>
                    <a:pt x="15612" y="10041"/>
                    <a:pt x="13624" y="10364"/>
                    <a:pt x="11439" y="10364"/>
                  </a:cubicBezTo>
                  <a:cubicBezTo>
                    <a:pt x="9712" y="10364"/>
                    <a:pt x="7862" y="10162"/>
                    <a:pt x="6772" y="9441"/>
                  </a:cubicBezTo>
                  <a:cubicBezTo>
                    <a:pt x="4304" y="7806"/>
                    <a:pt x="1836" y="5138"/>
                    <a:pt x="1835" y="5137"/>
                  </a:cubicBezTo>
                  <a:lnTo>
                    <a:pt x="1835" y="5137"/>
                  </a:lnTo>
                  <a:cubicBezTo>
                    <a:pt x="1836" y="5138"/>
                    <a:pt x="4604" y="8974"/>
                    <a:pt x="6972" y="11075"/>
                  </a:cubicBezTo>
                  <a:cubicBezTo>
                    <a:pt x="7089" y="11179"/>
                    <a:pt x="7205" y="11280"/>
                    <a:pt x="7319" y="11377"/>
                  </a:cubicBezTo>
                  <a:lnTo>
                    <a:pt x="7319" y="11377"/>
                  </a:lnTo>
                  <a:lnTo>
                    <a:pt x="2069" y="7806"/>
                  </a:lnTo>
                  <a:lnTo>
                    <a:pt x="2069" y="7806"/>
                  </a:lnTo>
                  <a:cubicBezTo>
                    <a:pt x="2069" y="7806"/>
                    <a:pt x="4037" y="9407"/>
                    <a:pt x="5138" y="11709"/>
                  </a:cubicBezTo>
                  <a:cubicBezTo>
                    <a:pt x="6122" y="13737"/>
                    <a:pt x="6813" y="14432"/>
                    <a:pt x="6948" y="14556"/>
                  </a:cubicBezTo>
                  <a:lnTo>
                    <a:pt x="6948" y="14556"/>
                  </a:lnTo>
                  <a:lnTo>
                    <a:pt x="1" y="8406"/>
                  </a:lnTo>
                  <a:lnTo>
                    <a:pt x="1" y="8406"/>
                  </a:lnTo>
                  <a:cubicBezTo>
                    <a:pt x="1" y="8407"/>
                    <a:pt x="3503" y="13744"/>
                    <a:pt x="6172" y="15612"/>
                  </a:cubicBezTo>
                  <a:cubicBezTo>
                    <a:pt x="8840" y="17446"/>
                    <a:pt x="14377" y="18280"/>
                    <a:pt x="14377" y="18280"/>
                  </a:cubicBezTo>
                  <a:lnTo>
                    <a:pt x="10475" y="14978"/>
                  </a:lnTo>
                  <a:lnTo>
                    <a:pt x="10475" y="14978"/>
                  </a:lnTo>
                  <a:cubicBezTo>
                    <a:pt x="10475" y="14978"/>
                    <a:pt x="12109" y="15612"/>
                    <a:pt x="13777" y="15612"/>
                  </a:cubicBezTo>
                  <a:cubicBezTo>
                    <a:pt x="15412" y="15612"/>
                    <a:pt x="18447" y="15812"/>
                    <a:pt x="18447" y="15812"/>
                  </a:cubicBezTo>
                  <a:lnTo>
                    <a:pt x="12543" y="12710"/>
                  </a:lnTo>
                  <a:lnTo>
                    <a:pt x="17246" y="12710"/>
                  </a:lnTo>
                  <a:cubicBezTo>
                    <a:pt x="17880" y="12710"/>
                    <a:pt x="20549" y="11275"/>
                    <a:pt x="20549" y="11275"/>
                  </a:cubicBezTo>
                  <a:lnTo>
                    <a:pt x="16846" y="10675"/>
                  </a:lnTo>
                  <a:lnTo>
                    <a:pt x="22617" y="9040"/>
                  </a:lnTo>
                  <a:cubicBezTo>
                    <a:pt x="22617" y="9040"/>
                    <a:pt x="17480" y="7572"/>
                    <a:pt x="16646" y="7372"/>
                  </a:cubicBezTo>
                  <a:cubicBezTo>
                    <a:pt x="15812" y="7172"/>
                    <a:pt x="17046" y="7572"/>
                    <a:pt x="20348" y="5738"/>
                  </a:cubicBezTo>
                  <a:cubicBezTo>
                    <a:pt x="20490" y="5659"/>
                    <a:pt x="20399" y="5631"/>
                    <a:pt x="20127" y="5631"/>
                  </a:cubicBezTo>
                  <a:cubicBezTo>
                    <a:pt x="19422" y="5631"/>
                    <a:pt x="17498" y="5822"/>
                    <a:pt x="15247" y="5822"/>
                  </a:cubicBezTo>
                  <a:cubicBezTo>
                    <a:pt x="12844" y="5822"/>
                    <a:pt x="10068" y="5604"/>
                    <a:pt x="8006" y="4704"/>
                  </a:cubicBezTo>
                  <a:cubicBezTo>
                    <a:pt x="3303" y="2669"/>
                    <a:pt x="635" y="1"/>
                    <a:pt x="634" y="0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3092375" y="2944225"/>
              <a:ext cx="523725" cy="205750"/>
            </a:xfrm>
            <a:custGeom>
              <a:rect b="b" l="l" r="r" t="t"/>
              <a:pathLst>
                <a:path extrusionOk="0" h="8230" w="20949">
                  <a:moveTo>
                    <a:pt x="1" y="0"/>
                  </a:moveTo>
                  <a:cubicBezTo>
                    <a:pt x="1" y="0"/>
                    <a:pt x="1035" y="2269"/>
                    <a:pt x="4704" y="4937"/>
                  </a:cubicBezTo>
                  <a:cubicBezTo>
                    <a:pt x="5967" y="5836"/>
                    <a:pt x="7086" y="6288"/>
                    <a:pt x="8013" y="6495"/>
                  </a:cubicBezTo>
                  <a:lnTo>
                    <a:pt x="8013" y="6495"/>
                  </a:lnTo>
                  <a:cubicBezTo>
                    <a:pt x="7751" y="6499"/>
                    <a:pt x="7482" y="6502"/>
                    <a:pt x="7212" y="6502"/>
                  </a:cubicBezTo>
                  <a:cubicBezTo>
                    <a:pt x="5821" y="6502"/>
                    <a:pt x="4404" y="6429"/>
                    <a:pt x="3703" y="6171"/>
                  </a:cubicBezTo>
                  <a:cubicBezTo>
                    <a:pt x="2036" y="5538"/>
                    <a:pt x="1435" y="3903"/>
                    <a:pt x="1435" y="3903"/>
                  </a:cubicBezTo>
                  <a:lnTo>
                    <a:pt x="1435" y="3903"/>
                  </a:lnTo>
                  <a:cubicBezTo>
                    <a:pt x="1435" y="3903"/>
                    <a:pt x="1936" y="5905"/>
                    <a:pt x="6105" y="7672"/>
                  </a:cubicBezTo>
                  <a:cubicBezTo>
                    <a:pt x="7051" y="8073"/>
                    <a:pt x="8033" y="8229"/>
                    <a:pt x="9002" y="8229"/>
                  </a:cubicBezTo>
                  <a:cubicBezTo>
                    <a:pt x="12301" y="8229"/>
                    <a:pt x="15440" y="6423"/>
                    <a:pt x="16446" y="6371"/>
                  </a:cubicBezTo>
                  <a:cubicBezTo>
                    <a:pt x="16561" y="6362"/>
                    <a:pt x="16692" y="6358"/>
                    <a:pt x="16836" y="6358"/>
                  </a:cubicBezTo>
                  <a:cubicBezTo>
                    <a:pt x="18275" y="6358"/>
                    <a:pt x="20949" y="6772"/>
                    <a:pt x="20949" y="6772"/>
                  </a:cubicBezTo>
                  <a:lnTo>
                    <a:pt x="16846" y="5137"/>
                  </a:lnTo>
                  <a:lnTo>
                    <a:pt x="19715" y="3269"/>
                  </a:lnTo>
                  <a:lnTo>
                    <a:pt x="19715" y="3269"/>
                  </a:lnTo>
                  <a:cubicBezTo>
                    <a:pt x="19714" y="3269"/>
                    <a:pt x="12743" y="4503"/>
                    <a:pt x="8407" y="4937"/>
                  </a:cubicBezTo>
                  <a:cubicBezTo>
                    <a:pt x="8251" y="4951"/>
                    <a:pt x="8096" y="4958"/>
                    <a:pt x="7941" y="4958"/>
                  </a:cubicBezTo>
                  <a:cubicBezTo>
                    <a:pt x="3813" y="4958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3626100" y="3010925"/>
              <a:ext cx="82575" cy="759750"/>
            </a:xfrm>
            <a:custGeom>
              <a:rect b="b" l="l" r="r" t="t"/>
              <a:pathLst>
                <a:path extrusionOk="0" h="30390" w="3303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234" y="4704"/>
                    <a:pt x="1234" y="7406"/>
                  </a:cubicBezTo>
                  <a:cubicBezTo>
                    <a:pt x="1234" y="10075"/>
                    <a:pt x="2902" y="30389"/>
                    <a:pt x="2902" y="30389"/>
                  </a:cubicBezTo>
                  <a:lnTo>
                    <a:pt x="3303" y="4704"/>
                  </a:lnTo>
                  <a:cubicBezTo>
                    <a:pt x="3303" y="4704"/>
                    <a:pt x="3303" y="4304"/>
                    <a:pt x="2269" y="28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3749525" y="3056800"/>
              <a:ext cx="56725" cy="1181700"/>
            </a:xfrm>
            <a:custGeom>
              <a:rect b="b" l="l" r="r" t="t"/>
              <a:pathLst>
                <a:path extrusionOk="0" h="47268" w="2269">
                  <a:moveTo>
                    <a:pt x="0" y="0"/>
                  </a:moveTo>
                  <a:cubicBezTo>
                    <a:pt x="0" y="1"/>
                    <a:pt x="634" y="5571"/>
                    <a:pt x="634" y="8840"/>
                  </a:cubicBezTo>
                  <a:cubicBezTo>
                    <a:pt x="634" y="12142"/>
                    <a:pt x="1434" y="47268"/>
                    <a:pt x="1434" y="47268"/>
                  </a:cubicBezTo>
                  <a:lnTo>
                    <a:pt x="2268" y="2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3945825" y="3068700"/>
              <a:ext cx="245700" cy="353375"/>
            </a:xfrm>
            <a:custGeom>
              <a:rect b="b" l="l" r="r" t="t"/>
              <a:pathLst>
                <a:path extrusionOk="0" h="14135" w="9828">
                  <a:moveTo>
                    <a:pt x="294" y="1"/>
                  </a:moveTo>
                  <a:cubicBezTo>
                    <a:pt x="68" y="1"/>
                    <a:pt x="0" y="107"/>
                    <a:pt x="154" y="358"/>
                  </a:cubicBezTo>
                  <a:cubicBezTo>
                    <a:pt x="1188" y="1993"/>
                    <a:pt x="4891" y="11033"/>
                    <a:pt x="4891" y="11033"/>
                  </a:cubicBezTo>
                  <a:cubicBezTo>
                    <a:pt x="4891" y="11033"/>
                    <a:pt x="3835" y="5582"/>
                    <a:pt x="4970" y="5582"/>
                  </a:cubicBezTo>
                  <a:cubicBezTo>
                    <a:pt x="5062" y="5582"/>
                    <a:pt x="5168" y="5618"/>
                    <a:pt x="5291" y="5695"/>
                  </a:cubicBezTo>
                  <a:cubicBezTo>
                    <a:pt x="6959" y="6730"/>
                    <a:pt x="9627" y="14135"/>
                    <a:pt x="9627" y="14135"/>
                  </a:cubicBezTo>
                  <a:lnTo>
                    <a:pt x="9827" y="3427"/>
                  </a:lnTo>
                  <a:lnTo>
                    <a:pt x="7559" y="3227"/>
                  </a:lnTo>
                  <a:cubicBezTo>
                    <a:pt x="7559" y="3227"/>
                    <a:pt x="1537" y="1"/>
                    <a:pt x="294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3533525" y="2604800"/>
              <a:ext cx="452025" cy="447200"/>
            </a:xfrm>
            <a:custGeom>
              <a:rect b="b" l="l" r="r" t="t"/>
              <a:pathLst>
                <a:path extrusionOk="0" h="17888" w="18081">
                  <a:moveTo>
                    <a:pt x="6605" y="1"/>
                  </a:moveTo>
                  <a:cubicBezTo>
                    <a:pt x="6605" y="1"/>
                    <a:pt x="6172" y="2469"/>
                    <a:pt x="5972" y="4337"/>
                  </a:cubicBezTo>
                  <a:cubicBezTo>
                    <a:pt x="5972" y="4337"/>
                    <a:pt x="5571" y="8840"/>
                    <a:pt x="4737" y="10708"/>
                  </a:cubicBezTo>
                  <a:cubicBezTo>
                    <a:pt x="3903" y="12543"/>
                    <a:pt x="1" y="15412"/>
                    <a:pt x="1" y="15412"/>
                  </a:cubicBezTo>
                  <a:lnTo>
                    <a:pt x="6172" y="13577"/>
                  </a:lnTo>
                  <a:lnTo>
                    <a:pt x="7806" y="16446"/>
                  </a:lnTo>
                  <a:lnTo>
                    <a:pt x="8440" y="13977"/>
                  </a:lnTo>
                  <a:cubicBezTo>
                    <a:pt x="8440" y="13977"/>
                    <a:pt x="8640" y="14811"/>
                    <a:pt x="11742" y="16446"/>
                  </a:cubicBezTo>
                  <a:cubicBezTo>
                    <a:pt x="14207" y="17759"/>
                    <a:pt x="16802" y="17888"/>
                    <a:pt x="17727" y="17888"/>
                  </a:cubicBezTo>
                  <a:cubicBezTo>
                    <a:pt x="17954" y="17888"/>
                    <a:pt x="18080" y="17880"/>
                    <a:pt x="18080" y="17880"/>
                  </a:cubicBezTo>
                  <a:cubicBezTo>
                    <a:pt x="18080" y="17880"/>
                    <a:pt x="14411" y="15012"/>
                    <a:pt x="12943" y="13144"/>
                  </a:cubicBezTo>
                  <a:cubicBezTo>
                    <a:pt x="11509" y="11309"/>
                    <a:pt x="10275" y="7606"/>
                    <a:pt x="10275" y="7606"/>
                  </a:cubicBezTo>
                  <a:lnTo>
                    <a:pt x="9674" y="11309"/>
                  </a:lnTo>
                  <a:cubicBezTo>
                    <a:pt x="9674" y="11309"/>
                    <a:pt x="7206" y="9674"/>
                    <a:pt x="7206" y="7606"/>
                  </a:cubicBezTo>
                  <a:cubicBezTo>
                    <a:pt x="7206" y="5571"/>
                    <a:pt x="6605" y="1"/>
                    <a:pt x="6605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3215800" y="1890950"/>
              <a:ext cx="159300" cy="266900"/>
            </a:xfrm>
            <a:custGeom>
              <a:rect b="b" l="l" r="r" t="t"/>
              <a:pathLst>
                <a:path extrusionOk="0" h="10676" w="6372">
                  <a:moveTo>
                    <a:pt x="3069" y="1"/>
                  </a:moveTo>
                  <a:lnTo>
                    <a:pt x="2002" y="5705"/>
                  </a:lnTo>
                  <a:lnTo>
                    <a:pt x="1035" y="1469"/>
                  </a:lnTo>
                  <a:cubicBezTo>
                    <a:pt x="1035" y="1469"/>
                    <a:pt x="1" y="6372"/>
                    <a:pt x="1001" y="8240"/>
                  </a:cubicBezTo>
                  <a:cubicBezTo>
                    <a:pt x="2035" y="10075"/>
                    <a:pt x="4904" y="10675"/>
                    <a:pt x="4904" y="10675"/>
                  </a:cubicBezTo>
                  <a:lnTo>
                    <a:pt x="2869" y="8007"/>
                  </a:lnTo>
                  <a:lnTo>
                    <a:pt x="6372" y="9041"/>
                  </a:lnTo>
                  <a:cubicBezTo>
                    <a:pt x="6372" y="9041"/>
                    <a:pt x="3903" y="6572"/>
                    <a:pt x="3470" y="4538"/>
                  </a:cubicBezTo>
                  <a:cubicBezTo>
                    <a:pt x="3069" y="2469"/>
                    <a:pt x="3069" y="1"/>
                    <a:pt x="3069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2964800" y="2235375"/>
              <a:ext cx="327750" cy="739725"/>
            </a:xfrm>
            <a:custGeom>
              <a:rect b="b" l="l" r="r" t="t"/>
              <a:pathLst>
                <a:path extrusionOk="0" h="29589" w="13110">
                  <a:moveTo>
                    <a:pt x="0" y="1"/>
                  </a:moveTo>
                  <a:lnTo>
                    <a:pt x="2001" y="3903"/>
                  </a:lnTo>
                  <a:lnTo>
                    <a:pt x="2835" y="5938"/>
                  </a:lnTo>
                  <a:lnTo>
                    <a:pt x="1001" y="6372"/>
                  </a:lnTo>
                  <a:cubicBezTo>
                    <a:pt x="1001" y="6372"/>
                    <a:pt x="1601" y="8407"/>
                    <a:pt x="1301" y="9641"/>
                  </a:cubicBezTo>
                  <a:cubicBezTo>
                    <a:pt x="1001" y="10875"/>
                    <a:pt x="3469" y="14377"/>
                    <a:pt x="3469" y="14377"/>
                  </a:cubicBezTo>
                  <a:lnTo>
                    <a:pt x="1601" y="13544"/>
                  </a:lnTo>
                  <a:lnTo>
                    <a:pt x="2235" y="18080"/>
                  </a:lnTo>
                  <a:lnTo>
                    <a:pt x="4270" y="21783"/>
                  </a:lnTo>
                  <a:lnTo>
                    <a:pt x="2502" y="21749"/>
                  </a:lnTo>
                  <a:lnTo>
                    <a:pt x="2502" y="21749"/>
                  </a:lnTo>
                  <a:cubicBezTo>
                    <a:pt x="2502" y="21749"/>
                    <a:pt x="4670" y="25686"/>
                    <a:pt x="6538" y="27520"/>
                  </a:cubicBezTo>
                  <a:cubicBezTo>
                    <a:pt x="8373" y="29388"/>
                    <a:pt x="13109" y="29588"/>
                    <a:pt x="13109" y="29588"/>
                  </a:cubicBezTo>
                  <a:cubicBezTo>
                    <a:pt x="13109" y="29588"/>
                    <a:pt x="9407" y="28955"/>
                    <a:pt x="7972" y="27720"/>
                  </a:cubicBezTo>
                  <a:cubicBezTo>
                    <a:pt x="6777" y="26691"/>
                    <a:pt x="5720" y="24805"/>
                    <a:pt x="6117" y="24805"/>
                  </a:cubicBezTo>
                  <a:cubicBezTo>
                    <a:pt x="6196" y="24805"/>
                    <a:pt x="6333" y="24880"/>
                    <a:pt x="6538" y="25052"/>
                  </a:cubicBezTo>
                  <a:cubicBezTo>
                    <a:pt x="7109" y="25530"/>
                    <a:pt x="8116" y="25659"/>
                    <a:pt x="9033" y="25659"/>
                  </a:cubicBezTo>
                  <a:cubicBezTo>
                    <a:pt x="10097" y="25659"/>
                    <a:pt x="11041" y="25485"/>
                    <a:pt x="11041" y="25485"/>
                  </a:cubicBezTo>
                  <a:cubicBezTo>
                    <a:pt x="11041" y="25485"/>
                    <a:pt x="7772" y="25052"/>
                    <a:pt x="5904" y="22383"/>
                  </a:cubicBezTo>
                  <a:cubicBezTo>
                    <a:pt x="4070" y="19715"/>
                    <a:pt x="3236" y="16646"/>
                    <a:pt x="3236" y="16646"/>
                  </a:cubicBezTo>
                  <a:lnTo>
                    <a:pt x="3236" y="16646"/>
                  </a:lnTo>
                  <a:cubicBezTo>
                    <a:pt x="3236" y="16646"/>
                    <a:pt x="5104" y="18681"/>
                    <a:pt x="7138" y="19715"/>
                  </a:cubicBezTo>
                  <a:cubicBezTo>
                    <a:pt x="7749" y="20020"/>
                    <a:pt x="8467" y="20128"/>
                    <a:pt x="9176" y="20128"/>
                  </a:cubicBezTo>
                  <a:cubicBezTo>
                    <a:pt x="10869" y="20128"/>
                    <a:pt x="12509" y="19514"/>
                    <a:pt x="12509" y="19514"/>
                  </a:cubicBezTo>
                  <a:cubicBezTo>
                    <a:pt x="12509" y="19514"/>
                    <a:pt x="8606" y="18681"/>
                    <a:pt x="7372" y="18080"/>
                  </a:cubicBezTo>
                  <a:cubicBezTo>
                    <a:pt x="6138" y="17446"/>
                    <a:pt x="5704" y="16012"/>
                    <a:pt x="5704" y="16012"/>
                  </a:cubicBezTo>
                  <a:lnTo>
                    <a:pt x="10841" y="15612"/>
                  </a:lnTo>
                  <a:cubicBezTo>
                    <a:pt x="10841" y="15612"/>
                    <a:pt x="6538" y="14978"/>
                    <a:pt x="4270" y="12743"/>
                  </a:cubicBezTo>
                  <a:cubicBezTo>
                    <a:pt x="2002" y="10475"/>
                    <a:pt x="3469" y="8006"/>
                    <a:pt x="3469" y="8006"/>
                  </a:cubicBezTo>
                  <a:lnTo>
                    <a:pt x="3469" y="8006"/>
                  </a:lnTo>
                  <a:lnTo>
                    <a:pt x="5504" y="10074"/>
                  </a:lnTo>
                  <a:cubicBezTo>
                    <a:pt x="5504" y="10074"/>
                    <a:pt x="5304" y="9240"/>
                    <a:pt x="4670" y="6172"/>
                  </a:cubicBezTo>
                  <a:cubicBezTo>
                    <a:pt x="4070" y="307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059025" y="3092900"/>
              <a:ext cx="639650" cy="2022900"/>
            </a:xfrm>
            <a:custGeom>
              <a:rect b="b" l="l" r="r" t="t"/>
              <a:pathLst>
                <a:path extrusionOk="0" h="80916" w="25586">
                  <a:moveTo>
                    <a:pt x="20565" y="1"/>
                  </a:moveTo>
                  <a:cubicBezTo>
                    <a:pt x="19716" y="1"/>
                    <a:pt x="19047" y="324"/>
                    <a:pt x="19047" y="324"/>
                  </a:cubicBezTo>
                  <a:cubicBezTo>
                    <a:pt x="19047" y="324"/>
                    <a:pt x="12393" y="1748"/>
                    <a:pt x="8279" y="1748"/>
                  </a:cubicBezTo>
                  <a:cubicBezTo>
                    <a:pt x="7985" y="1748"/>
                    <a:pt x="7704" y="1741"/>
                    <a:pt x="7439" y="1725"/>
                  </a:cubicBezTo>
                  <a:cubicBezTo>
                    <a:pt x="3470" y="1492"/>
                    <a:pt x="3136" y="258"/>
                    <a:pt x="3136" y="258"/>
                  </a:cubicBezTo>
                  <a:lnTo>
                    <a:pt x="3136" y="3093"/>
                  </a:lnTo>
                  <a:lnTo>
                    <a:pt x="1401" y="26543"/>
                  </a:lnTo>
                  <a:lnTo>
                    <a:pt x="0" y="80915"/>
                  </a:lnTo>
                  <a:lnTo>
                    <a:pt x="0" y="80915"/>
                  </a:lnTo>
                  <a:lnTo>
                    <a:pt x="18914" y="80749"/>
                  </a:lnTo>
                  <a:lnTo>
                    <a:pt x="14744" y="57399"/>
                  </a:lnTo>
                  <a:lnTo>
                    <a:pt x="10975" y="76579"/>
                  </a:lnTo>
                  <a:cubicBezTo>
                    <a:pt x="10975" y="76579"/>
                    <a:pt x="7239" y="64904"/>
                    <a:pt x="7639" y="56998"/>
                  </a:cubicBezTo>
                  <a:cubicBezTo>
                    <a:pt x="8073" y="49059"/>
                    <a:pt x="8073" y="9464"/>
                    <a:pt x="8073" y="6962"/>
                  </a:cubicBezTo>
                  <a:cubicBezTo>
                    <a:pt x="8073" y="5230"/>
                    <a:pt x="10472" y="4297"/>
                    <a:pt x="13609" y="4297"/>
                  </a:cubicBezTo>
                  <a:cubicBezTo>
                    <a:pt x="15002" y="4297"/>
                    <a:pt x="16541" y="4481"/>
                    <a:pt x="18080" y="4861"/>
                  </a:cubicBezTo>
                  <a:cubicBezTo>
                    <a:pt x="23084" y="6128"/>
                    <a:pt x="25585" y="31146"/>
                    <a:pt x="25585" y="31146"/>
                  </a:cubicBezTo>
                  <a:cubicBezTo>
                    <a:pt x="25585" y="31146"/>
                    <a:pt x="24751" y="9864"/>
                    <a:pt x="23917" y="4127"/>
                  </a:cubicBezTo>
                  <a:cubicBezTo>
                    <a:pt x="23442" y="696"/>
                    <a:pt x="21810" y="1"/>
                    <a:pt x="20565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329225" y="1827650"/>
              <a:ext cx="185975" cy="178100"/>
            </a:xfrm>
            <a:custGeom>
              <a:rect b="b" l="l" r="r" t="t"/>
              <a:pathLst>
                <a:path extrusionOk="0" h="7124" w="7439">
                  <a:moveTo>
                    <a:pt x="3727" y="1"/>
                  </a:moveTo>
                  <a:cubicBezTo>
                    <a:pt x="1853" y="1"/>
                    <a:pt x="0" y="1659"/>
                    <a:pt x="0" y="3600"/>
                  </a:cubicBezTo>
                  <a:cubicBezTo>
                    <a:pt x="0" y="5841"/>
                    <a:pt x="2090" y="7123"/>
                    <a:pt x="3805" y="7123"/>
                  </a:cubicBezTo>
                  <a:cubicBezTo>
                    <a:pt x="3929" y="7123"/>
                    <a:pt x="4051" y="7116"/>
                    <a:pt x="4170" y="7103"/>
                  </a:cubicBezTo>
                  <a:cubicBezTo>
                    <a:pt x="5904" y="6869"/>
                    <a:pt x="7439" y="5335"/>
                    <a:pt x="7239" y="3801"/>
                  </a:cubicBezTo>
                  <a:cubicBezTo>
                    <a:pt x="7239" y="3801"/>
                    <a:pt x="7239" y="1399"/>
                    <a:pt x="5037" y="298"/>
                  </a:cubicBezTo>
                  <a:cubicBezTo>
                    <a:pt x="4615" y="94"/>
                    <a:pt x="4170" y="1"/>
                    <a:pt x="3727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3531850" y="1395850"/>
              <a:ext cx="328600" cy="312300"/>
            </a:xfrm>
            <a:custGeom>
              <a:rect b="b" l="l" r="r" t="t"/>
              <a:pathLst>
                <a:path extrusionOk="0" h="12492" w="13144">
                  <a:moveTo>
                    <a:pt x="4979" y="1"/>
                  </a:moveTo>
                  <a:cubicBezTo>
                    <a:pt x="4849" y="1"/>
                    <a:pt x="4724" y="19"/>
                    <a:pt x="4604" y="58"/>
                  </a:cubicBezTo>
                  <a:cubicBezTo>
                    <a:pt x="2636" y="725"/>
                    <a:pt x="5038" y="958"/>
                    <a:pt x="5038" y="958"/>
                  </a:cubicBezTo>
                  <a:cubicBezTo>
                    <a:pt x="5038" y="958"/>
                    <a:pt x="1" y="4227"/>
                    <a:pt x="1302" y="7296"/>
                  </a:cubicBezTo>
                  <a:cubicBezTo>
                    <a:pt x="2470" y="9983"/>
                    <a:pt x="6298" y="12491"/>
                    <a:pt x="8711" y="12491"/>
                  </a:cubicBezTo>
                  <a:cubicBezTo>
                    <a:pt x="9053" y="12491"/>
                    <a:pt x="9367" y="12441"/>
                    <a:pt x="9641" y="12333"/>
                  </a:cubicBezTo>
                  <a:cubicBezTo>
                    <a:pt x="11809" y="11466"/>
                    <a:pt x="13144" y="9931"/>
                    <a:pt x="11609" y="7063"/>
                  </a:cubicBezTo>
                  <a:cubicBezTo>
                    <a:pt x="10168" y="4400"/>
                    <a:pt x="6991" y="1"/>
                    <a:pt x="4979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3894150" y="1334625"/>
              <a:ext cx="310725" cy="179875"/>
            </a:xfrm>
            <a:custGeom>
              <a:rect b="b" l="l" r="r" t="t"/>
              <a:pathLst>
                <a:path extrusionOk="0" h="7195" w="12429">
                  <a:moveTo>
                    <a:pt x="5314" y="1"/>
                  </a:moveTo>
                  <a:cubicBezTo>
                    <a:pt x="2506" y="1"/>
                    <a:pt x="1" y="1191"/>
                    <a:pt x="1253" y="3407"/>
                  </a:cubicBezTo>
                  <a:cubicBezTo>
                    <a:pt x="3021" y="6443"/>
                    <a:pt x="6290" y="5375"/>
                    <a:pt x="8725" y="6676"/>
                  </a:cubicBezTo>
                  <a:cubicBezTo>
                    <a:pt x="9385" y="7033"/>
                    <a:pt x="9929" y="7195"/>
                    <a:pt x="10380" y="7195"/>
                  </a:cubicBezTo>
                  <a:cubicBezTo>
                    <a:pt x="11571" y="7195"/>
                    <a:pt x="12114" y="6071"/>
                    <a:pt x="12428" y="4475"/>
                  </a:cubicBezTo>
                  <a:cubicBezTo>
                    <a:pt x="12428" y="4475"/>
                    <a:pt x="11994" y="1873"/>
                    <a:pt x="8492" y="538"/>
                  </a:cubicBezTo>
                  <a:cubicBezTo>
                    <a:pt x="7519" y="177"/>
                    <a:pt x="6394" y="1"/>
                    <a:pt x="5314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365925" y="1258150"/>
              <a:ext cx="238400" cy="154750"/>
            </a:xfrm>
            <a:custGeom>
              <a:rect b="b" l="l" r="r" t="t"/>
              <a:pathLst>
                <a:path extrusionOk="0" h="6190" w="9536">
                  <a:moveTo>
                    <a:pt x="2537" y="1"/>
                  </a:moveTo>
                  <a:cubicBezTo>
                    <a:pt x="739" y="1"/>
                    <a:pt x="1" y="1635"/>
                    <a:pt x="1229" y="3397"/>
                  </a:cubicBezTo>
                  <a:cubicBezTo>
                    <a:pt x="2185" y="4748"/>
                    <a:pt x="3995" y="6189"/>
                    <a:pt x="5958" y="6189"/>
                  </a:cubicBezTo>
                  <a:cubicBezTo>
                    <a:pt x="7146" y="6189"/>
                    <a:pt x="8391" y="5661"/>
                    <a:pt x="9535" y="4265"/>
                  </a:cubicBezTo>
                  <a:cubicBezTo>
                    <a:pt x="9535" y="4265"/>
                    <a:pt x="6933" y="1463"/>
                    <a:pt x="4065" y="328"/>
                  </a:cubicBezTo>
                  <a:cubicBezTo>
                    <a:pt x="3499" y="102"/>
                    <a:pt x="2985" y="1"/>
                    <a:pt x="2537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511725" y="1592825"/>
              <a:ext cx="224350" cy="242300"/>
            </a:xfrm>
            <a:custGeom>
              <a:rect b="b" l="l" r="r" t="t"/>
              <a:pathLst>
                <a:path extrusionOk="0" h="9692" w="8974">
                  <a:moveTo>
                    <a:pt x="2425" y="0"/>
                  </a:moveTo>
                  <a:cubicBezTo>
                    <a:pt x="2187" y="0"/>
                    <a:pt x="1955" y="26"/>
                    <a:pt x="1735" y="84"/>
                  </a:cubicBezTo>
                  <a:cubicBezTo>
                    <a:pt x="1" y="518"/>
                    <a:pt x="2836" y="3587"/>
                    <a:pt x="2836" y="5988"/>
                  </a:cubicBezTo>
                  <a:cubicBezTo>
                    <a:pt x="2836" y="8390"/>
                    <a:pt x="1101" y="9691"/>
                    <a:pt x="5037" y="9691"/>
                  </a:cubicBezTo>
                  <a:cubicBezTo>
                    <a:pt x="8974" y="9691"/>
                    <a:pt x="6772" y="2686"/>
                    <a:pt x="6338" y="1819"/>
                  </a:cubicBezTo>
                  <a:cubicBezTo>
                    <a:pt x="6076" y="1293"/>
                    <a:pt x="4099" y="0"/>
                    <a:pt x="2425" y="0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3175775" y="1507350"/>
              <a:ext cx="213500" cy="261425"/>
            </a:xfrm>
            <a:custGeom>
              <a:rect b="b" l="l" r="r" t="t"/>
              <a:pathLst>
                <a:path extrusionOk="0" h="10457" w="8540">
                  <a:moveTo>
                    <a:pt x="3503" y="1"/>
                  </a:moveTo>
                  <a:cubicBezTo>
                    <a:pt x="3503" y="1"/>
                    <a:pt x="0" y="1969"/>
                    <a:pt x="1335" y="5905"/>
                  </a:cubicBezTo>
                  <a:cubicBezTo>
                    <a:pt x="2403" y="9136"/>
                    <a:pt x="6574" y="10457"/>
                    <a:pt x="8033" y="10457"/>
                  </a:cubicBezTo>
                  <a:cubicBezTo>
                    <a:pt x="8351" y="10457"/>
                    <a:pt x="8540" y="10394"/>
                    <a:pt x="8540" y="10275"/>
                  </a:cubicBezTo>
                  <a:cubicBezTo>
                    <a:pt x="8540" y="9608"/>
                    <a:pt x="5271" y="7639"/>
                    <a:pt x="5271" y="4804"/>
                  </a:cubicBezTo>
                  <a:cubicBezTo>
                    <a:pt x="5271" y="1969"/>
                    <a:pt x="5704" y="201"/>
                    <a:pt x="3503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3390525" y="1343075"/>
              <a:ext cx="235600" cy="105425"/>
            </a:xfrm>
            <a:custGeom>
              <a:rect b="b" l="l" r="r" t="t"/>
              <a:pathLst>
                <a:path extrusionOk="0" h="4217" w="9424">
                  <a:moveTo>
                    <a:pt x="4787" y="0"/>
                  </a:moveTo>
                  <a:cubicBezTo>
                    <a:pt x="4786" y="0"/>
                    <a:pt x="383" y="1535"/>
                    <a:pt x="183" y="2836"/>
                  </a:cubicBezTo>
                  <a:cubicBezTo>
                    <a:pt x="1" y="3852"/>
                    <a:pt x="103" y="4217"/>
                    <a:pt x="983" y="4217"/>
                  </a:cubicBezTo>
                  <a:cubicBezTo>
                    <a:pt x="1230" y="4217"/>
                    <a:pt x="1538" y="4188"/>
                    <a:pt x="1918" y="4137"/>
                  </a:cubicBezTo>
                  <a:cubicBezTo>
                    <a:pt x="3686" y="3936"/>
                    <a:pt x="9423" y="2902"/>
                    <a:pt x="4787" y="0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3159100" y="2558100"/>
              <a:ext cx="416150" cy="393650"/>
            </a:xfrm>
            <a:custGeom>
              <a:rect b="b" l="l" r="r" t="t"/>
              <a:pathLst>
                <a:path extrusionOk="0" h="15746" w="16646">
                  <a:moveTo>
                    <a:pt x="13143" y="1"/>
                  </a:moveTo>
                  <a:lnTo>
                    <a:pt x="13143" y="1"/>
                  </a:lnTo>
                  <a:cubicBezTo>
                    <a:pt x="13143" y="1"/>
                    <a:pt x="12075" y="1102"/>
                    <a:pt x="8540" y="2836"/>
                  </a:cubicBezTo>
                  <a:cubicBezTo>
                    <a:pt x="5037" y="4604"/>
                    <a:pt x="0" y="3070"/>
                    <a:pt x="2869" y="4604"/>
                  </a:cubicBezTo>
                  <a:cubicBezTo>
                    <a:pt x="5704" y="6138"/>
                    <a:pt x="8340" y="6138"/>
                    <a:pt x="8340" y="6138"/>
                  </a:cubicBezTo>
                  <a:cubicBezTo>
                    <a:pt x="8340" y="6138"/>
                    <a:pt x="7906" y="7439"/>
                    <a:pt x="5938" y="8107"/>
                  </a:cubicBezTo>
                  <a:cubicBezTo>
                    <a:pt x="3970" y="8740"/>
                    <a:pt x="4604" y="10075"/>
                    <a:pt x="6805" y="10708"/>
                  </a:cubicBezTo>
                  <a:cubicBezTo>
                    <a:pt x="9007" y="11376"/>
                    <a:pt x="10975" y="11376"/>
                    <a:pt x="10975" y="11376"/>
                  </a:cubicBezTo>
                  <a:cubicBezTo>
                    <a:pt x="10975" y="11376"/>
                    <a:pt x="8340" y="12910"/>
                    <a:pt x="6138" y="13344"/>
                  </a:cubicBezTo>
                  <a:cubicBezTo>
                    <a:pt x="3970" y="13777"/>
                    <a:pt x="5037" y="14444"/>
                    <a:pt x="6371" y="14878"/>
                  </a:cubicBezTo>
                  <a:cubicBezTo>
                    <a:pt x="7672" y="15312"/>
                    <a:pt x="11175" y="15745"/>
                    <a:pt x="12943" y="15745"/>
                  </a:cubicBezTo>
                  <a:cubicBezTo>
                    <a:pt x="14677" y="15745"/>
                    <a:pt x="16212" y="13577"/>
                    <a:pt x="16212" y="13577"/>
                  </a:cubicBezTo>
                  <a:lnTo>
                    <a:pt x="12509" y="13577"/>
                  </a:lnTo>
                  <a:cubicBezTo>
                    <a:pt x="12509" y="13577"/>
                    <a:pt x="13577" y="12476"/>
                    <a:pt x="14477" y="10508"/>
                  </a:cubicBezTo>
                  <a:lnTo>
                    <a:pt x="15345" y="8540"/>
                  </a:lnTo>
                  <a:lnTo>
                    <a:pt x="11408" y="8307"/>
                  </a:lnTo>
                  <a:cubicBezTo>
                    <a:pt x="11408" y="8307"/>
                    <a:pt x="14244" y="5705"/>
                    <a:pt x="14911" y="4371"/>
                  </a:cubicBezTo>
                  <a:cubicBezTo>
                    <a:pt x="15578" y="3070"/>
                    <a:pt x="16645" y="2169"/>
                    <a:pt x="15578" y="2169"/>
                  </a:cubicBezTo>
                  <a:cubicBezTo>
                    <a:pt x="14477" y="2169"/>
                    <a:pt x="12709" y="2402"/>
                    <a:pt x="12709" y="2402"/>
                  </a:cubicBezTo>
                  <a:cubicBezTo>
                    <a:pt x="12709" y="2402"/>
                    <a:pt x="12943" y="1735"/>
                    <a:pt x="13143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3849575" y="3122550"/>
              <a:ext cx="111675" cy="924150"/>
            </a:xfrm>
            <a:custGeom>
              <a:rect b="b" l="l" r="r" t="t"/>
              <a:pathLst>
                <a:path extrusionOk="0" h="36966" w="4467">
                  <a:moveTo>
                    <a:pt x="2592" y="1"/>
                  </a:moveTo>
                  <a:cubicBezTo>
                    <a:pt x="2247" y="1"/>
                    <a:pt x="1753" y="66"/>
                    <a:pt x="1068" y="206"/>
                  </a:cubicBezTo>
                  <a:cubicBezTo>
                    <a:pt x="1068" y="206"/>
                    <a:pt x="1" y="1940"/>
                    <a:pt x="1" y="3908"/>
                  </a:cubicBezTo>
                  <a:cubicBezTo>
                    <a:pt x="1" y="5876"/>
                    <a:pt x="435" y="36965"/>
                    <a:pt x="435" y="36965"/>
                  </a:cubicBezTo>
                  <a:cubicBezTo>
                    <a:pt x="435" y="36965"/>
                    <a:pt x="1969" y="6744"/>
                    <a:pt x="1969" y="4142"/>
                  </a:cubicBezTo>
                  <a:cubicBezTo>
                    <a:pt x="1969" y="1917"/>
                    <a:pt x="4467" y="1"/>
                    <a:pt x="2592" y="1"/>
                  </a:cubicBezTo>
                  <a:close/>
                </a:path>
              </a:pathLst>
            </a:custGeom>
            <a:solidFill>
              <a:srgbClr val="E6EA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2923100" y="1216325"/>
              <a:ext cx="2016450" cy="3927825"/>
            </a:xfrm>
            <a:custGeom>
              <a:rect b="b" l="l" r="r" t="t"/>
              <a:pathLst>
                <a:path extrusionOk="0" h="157113" w="80658">
                  <a:moveTo>
                    <a:pt x="59630" y="831"/>
                  </a:moveTo>
                  <a:cubicBezTo>
                    <a:pt x="60001" y="831"/>
                    <a:pt x="60372" y="859"/>
                    <a:pt x="60744" y="901"/>
                  </a:cubicBezTo>
                  <a:cubicBezTo>
                    <a:pt x="61377" y="1001"/>
                    <a:pt x="61944" y="1134"/>
                    <a:pt x="62545" y="1301"/>
                  </a:cubicBezTo>
                  <a:cubicBezTo>
                    <a:pt x="63145" y="1434"/>
                    <a:pt x="63679" y="1668"/>
                    <a:pt x="64246" y="1901"/>
                  </a:cubicBezTo>
                  <a:cubicBezTo>
                    <a:pt x="64780" y="2135"/>
                    <a:pt x="65313" y="2468"/>
                    <a:pt x="65814" y="2802"/>
                  </a:cubicBezTo>
                  <a:cubicBezTo>
                    <a:pt x="66281" y="3136"/>
                    <a:pt x="66748" y="3536"/>
                    <a:pt x="67115" y="3970"/>
                  </a:cubicBezTo>
                  <a:cubicBezTo>
                    <a:pt x="67215" y="4070"/>
                    <a:pt x="67315" y="4203"/>
                    <a:pt x="67382" y="4303"/>
                  </a:cubicBezTo>
                  <a:cubicBezTo>
                    <a:pt x="67448" y="4437"/>
                    <a:pt x="67515" y="4537"/>
                    <a:pt x="67615" y="4670"/>
                  </a:cubicBezTo>
                  <a:cubicBezTo>
                    <a:pt x="67749" y="4937"/>
                    <a:pt x="67882" y="5170"/>
                    <a:pt x="68015" y="5471"/>
                  </a:cubicBezTo>
                  <a:cubicBezTo>
                    <a:pt x="68115" y="5737"/>
                    <a:pt x="68249" y="6038"/>
                    <a:pt x="68349" y="6305"/>
                  </a:cubicBezTo>
                  <a:cubicBezTo>
                    <a:pt x="68449" y="6605"/>
                    <a:pt x="68549" y="6905"/>
                    <a:pt x="68649" y="7205"/>
                  </a:cubicBezTo>
                  <a:cubicBezTo>
                    <a:pt x="69016" y="8406"/>
                    <a:pt x="69316" y="9607"/>
                    <a:pt x="69583" y="10841"/>
                  </a:cubicBezTo>
                  <a:cubicBezTo>
                    <a:pt x="69883" y="12042"/>
                    <a:pt x="70117" y="13276"/>
                    <a:pt x="70350" y="14510"/>
                  </a:cubicBezTo>
                  <a:cubicBezTo>
                    <a:pt x="70184" y="14310"/>
                    <a:pt x="70017" y="14110"/>
                    <a:pt x="69850" y="13943"/>
                  </a:cubicBezTo>
                  <a:cubicBezTo>
                    <a:pt x="69416" y="13543"/>
                    <a:pt x="68916" y="13209"/>
                    <a:pt x="68349" y="13009"/>
                  </a:cubicBezTo>
                  <a:cubicBezTo>
                    <a:pt x="67815" y="12843"/>
                    <a:pt x="67248" y="12709"/>
                    <a:pt x="66714" y="12676"/>
                  </a:cubicBezTo>
                  <a:lnTo>
                    <a:pt x="65113" y="12676"/>
                  </a:lnTo>
                  <a:cubicBezTo>
                    <a:pt x="64580" y="12709"/>
                    <a:pt x="64079" y="12742"/>
                    <a:pt x="63546" y="12809"/>
                  </a:cubicBezTo>
                  <a:cubicBezTo>
                    <a:pt x="61477" y="13009"/>
                    <a:pt x="59409" y="13510"/>
                    <a:pt x="57508" y="14310"/>
                  </a:cubicBezTo>
                  <a:cubicBezTo>
                    <a:pt x="56474" y="14510"/>
                    <a:pt x="55473" y="14744"/>
                    <a:pt x="54439" y="15011"/>
                  </a:cubicBezTo>
                  <a:cubicBezTo>
                    <a:pt x="54839" y="14344"/>
                    <a:pt x="54973" y="13576"/>
                    <a:pt x="55006" y="12843"/>
                  </a:cubicBezTo>
                  <a:cubicBezTo>
                    <a:pt x="55006" y="12342"/>
                    <a:pt x="54906" y="11875"/>
                    <a:pt x="54773" y="11408"/>
                  </a:cubicBezTo>
                  <a:cubicBezTo>
                    <a:pt x="54673" y="10941"/>
                    <a:pt x="54472" y="10508"/>
                    <a:pt x="54239" y="10074"/>
                  </a:cubicBezTo>
                  <a:cubicBezTo>
                    <a:pt x="53972" y="9674"/>
                    <a:pt x="53772" y="9273"/>
                    <a:pt x="53638" y="8806"/>
                  </a:cubicBezTo>
                  <a:cubicBezTo>
                    <a:pt x="53505" y="8373"/>
                    <a:pt x="53538" y="7872"/>
                    <a:pt x="53405" y="7405"/>
                  </a:cubicBezTo>
                  <a:cubicBezTo>
                    <a:pt x="53305" y="6972"/>
                    <a:pt x="53038" y="6538"/>
                    <a:pt x="52738" y="6171"/>
                  </a:cubicBezTo>
                  <a:cubicBezTo>
                    <a:pt x="52571" y="5971"/>
                    <a:pt x="52404" y="5804"/>
                    <a:pt x="52204" y="5637"/>
                  </a:cubicBezTo>
                  <a:cubicBezTo>
                    <a:pt x="52071" y="5537"/>
                    <a:pt x="51904" y="5437"/>
                    <a:pt x="51704" y="5371"/>
                  </a:cubicBezTo>
                  <a:cubicBezTo>
                    <a:pt x="51937" y="4837"/>
                    <a:pt x="52204" y="4303"/>
                    <a:pt x="52504" y="3803"/>
                  </a:cubicBezTo>
                  <a:cubicBezTo>
                    <a:pt x="52805" y="3236"/>
                    <a:pt x="53138" y="2702"/>
                    <a:pt x="53638" y="2368"/>
                  </a:cubicBezTo>
                  <a:cubicBezTo>
                    <a:pt x="54105" y="1968"/>
                    <a:pt x="54673" y="1701"/>
                    <a:pt x="55240" y="1501"/>
                  </a:cubicBezTo>
                  <a:cubicBezTo>
                    <a:pt x="55840" y="1301"/>
                    <a:pt x="56440" y="1168"/>
                    <a:pt x="57074" y="1067"/>
                  </a:cubicBezTo>
                  <a:cubicBezTo>
                    <a:pt x="57675" y="967"/>
                    <a:pt x="58308" y="901"/>
                    <a:pt x="58942" y="867"/>
                  </a:cubicBezTo>
                  <a:cubicBezTo>
                    <a:pt x="59172" y="842"/>
                    <a:pt x="59401" y="831"/>
                    <a:pt x="59630" y="831"/>
                  </a:cubicBezTo>
                  <a:close/>
                  <a:moveTo>
                    <a:pt x="52971" y="21682"/>
                  </a:moveTo>
                  <a:cubicBezTo>
                    <a:pt x="52971" y="21683"/>
                    <a:pt x="53672" y="24017"/>
                    <a:pt x="53572" y="25585"/>
                  </a:cubicBezTo>
                  <a:cubicBezTo>
                    <a:pt x="53472" y="27153"/>
                    <a:pt x="52004" y="28821"/>
                    <a:pt x="52004" y="28821"/>
                  </a:cubicBezTo>
                  <a:cubicBezTo>
                    <a:pt x="49814" y="30456"/>
                    <a:pt x="45643" y="30594"/>
                    <a:pt x="44296" y="30594"/>
                  </a:cubicBezTo>
                  <a:cubicBezTo>
                    <a:pt x="44022" y="30594"/>
                    <a:pt x="43865" y="30589"/>
                    <a:pt x="43865" y="30589"/>
                  </a:cubicBezTo>
                  <a:lnTo>
                    <a:pt x="43865" y="30589"/>
                  </a:lnTo>
                  <a:cubicBezTo>
                    <a:pt x="44956" y="30908"/>
                    <a:pt x="45975" y="31030"/>
                    <a:pt x="46899" y="31030"/>
                  </a:cubicBezTo>
                  <a:cubicBezTo>
                    <a:pt x="49648" y="31030"/>
                    <a:pt x="51555" y="29946"/>
                    <a:pt x="52004" y="29721"/>
                  </a:cubicBezTo>
                  <a:cubicBezTo>
                    <a:pt x="52604" y="29421"/>
                    <a:pt x="54472" y="27653"/>
                    <a:pt x="54272" y="25385"/>
                  </a:cubicBezTo>
                  <a:cubicBezTo>
                    <a:pt x="54072" y="23150"/>
                    <a:pt x="52972" y="21682"/>
                    <a:pt x="52971" y="21682"/>
                  </a:cubicBezTo>
                  <a:close/>
                  <a:moveTo>
                    <a:pt x="38961" y="1801"/>
                  </a:moveTo>
                  <a:cubicBezTo>
                    <a:pt x="39795" y="1835"/>
                    <a:pt x="40663" y="1968"/>
                    <a:pt x="41530" y="2168"/>
                  </a:cubicBezTo>
                  <a:cubicBezTo>
                    <a:pt x="42364" y="2335"/>
                    <a:pt x="43264" y="2569"/>
                    <a:pt x="44198" y="2669"/>
                  </a:cubicBezTo>
                  <a:cubicBezTo>
                    <a:pt x="44432" y="2702"/>
                    <a:pt x="44699" y="2702"/>
                    <a:pt x="44932" y="2702"/>
                  </a:cubicBezTo>
                  <a:lnTo>
                    <a:pt x="45599" y="2702"/>
                  </a:lnTo>
                  <a:cubicBezTo>
                    <a:pt x="46000" y="2702"/>
                    <a:pt x="46400" y="2802"/>
                    <a:pt x="46800" y="2902"/>
                  </a:cubicBezTo>
                  <a:cubicBezTo>
                    <a:pt x="47634" y="3136"/>
                    <a:pt x="48401" y="3536"/>
                    <a:pt x="49169" y="4003"/>
                  </a:cubicBezTo>
                  <a:cubicBezTo>
                    <a:pt x="49936" y="4437"/>
                    <a:pt x="50636" y="4970"/>
                    <a:pt x="51303" y="5537"/>
                  </a:cubicBezTo>
                  <a:lnTo>
                    <a:pt x="51537" y="5737"/>
                  </a:lnTo>
                  <a:lnTo>
                    <a:pt x="51537" y="5704"/>
                  </a:lnTo>
                  <a:cubicBezTo>
                    <a:pt x="51837" y="6438"/>
                    <a:pt x="52037" y="7172"/>
                    <a:pt x="52471" y="7839"/>
                  </a:cubicBezTo>
                  <a:cubicBezTo>
                    <a:pt x="52704" y="8206"/>
                    <a:pt x="53071" y="8539"/>
                    <a:pt x="53272" y="8973"/>
                  </a:cubicBezTo>
                  <a:cubicBezTo>
                    <a:pt x="53472" y="9373"/>
                    <a:pt x="53572" y="9807"/>
                    <a:pt x="53572" y="10274"/>
                  </a:cubicBezTo>
                  <a:lnTo>
                    <a:pt x="53572" y="10941"/>
                  </a:lnTo>
                  <a:cubicBezTo>
                    <a:pt x="53572" y="11175"/>
                    <a:pt x="53605" y="11375"/>
                    <a:pt x="53605" y="11608"/>
                  </a:cubicBezTo>
                  <a:cubicBezTo>
                    <a:pt x="53638" y="12042"/>
                    <a:pt x="53638" y="12476"/>
                    <a:pt x="53672" y="12876"/>
                  </a:cubicBezTo>
                  <a:cubicBezTo>
                    <a:pt x="53739" y="13610"/>
                    <a:pt x="53805" y="14344"/>
                    <a:pt x="53905" y="15144"/>
                  </a:cubicBezTo>
                  <a:cubicBezTo>
                    <a:pt x="52905" y="15411"/>
                    <a:pt x="51937" y="15678"/>
                    <a:pt x="50970" y="15945"/>
                  </a:cubicBezTo>
                  <a:cubicBezTo>
                    <a:pt x="48802" y="16545"/>
                    <a:pt x="46700" y="17212"/>
                    <a:pt x="44532" y="17879"/>
                  </a:cubicBezTo>
                  <a:cubicBezTo>
                    <a:pt x="43898" y="18080"/>
                    <a:pt x="43364" y="18447"/>
                    <a:pt x="42897" y="18847"/>
                  </a:cubicBezTo>
                  <a:cubicBezTo>
                    <a:pt x="42397" y="19247"/>
                    <a:pt x="41997" y="19681"/>
                    <a:pt x="41630" y="20148"/>
                  </a:cubicBezTo>
                  <a:cubicBezTo>
                    <a:pt x="40929" y="21115"/>
                    <a:pt x="40329" y="22149"/>
                    <a:pt x="39962" y="23283"/>
                  </a:cubicBezTo>
                  <a:cubicBezTo>
                    <a:pt x="39795" y="23850"/>
                    <a:pt x="39662" y="24484"/>
                    <a:pt x="39695" y="25151"/>
                  </a:cubicBezTo>
                  <a:lnTo>
                    <a:pt x="39695" y="25385"/>
                  </a:lnTo>
                  <a:lnTo>
                    <a:pt x="39762" y="25652"/>
                  </a:lnTo>
                  <a:cubicBezTo>
                    <a:pt x="39762" y="25718"/>
                    <a:pt x="39795" y="25818"/>
                    <a:pt x="39795" y="25885"/>
                  </a:cubicBezTo>
                  <a:lnTo>
                    <a:pt x="39862" y="26085"/>
                  </a:lnTo>
                  <a:cubicBezTo>
                    <a:pt x="39929" y="26319"/>
                    <a:pt x="39995" y="26586"/>
                    <a:pt x="40062" y="26853"/>
                  </a:cubicBezTo>
                  <a:cubicBezTo>
                    <a:pt x="40196" y="27420"/>
                    <a:pt x="40362" y="27987"/>
                    <a:pt x="40562" y="28520"/>
                  </a:cubicBezTo>
                  <a:cubicBezTo>
                    <a:pt x="40763" y="29054"/>
                    <a:pt x="40996" y="29588"/>
                    <a:pt x="41296" y="30088"/>
                  </a:cubicBezTo>
                  <a:cubicBezTo>
                    <a:pt x="41897" y="31089"/>
                    <a:pt x="42731" y="31956"/>
                    <a:pt x="43598" y="32657"/>
                  </a:cubicBezTo>
                  <a:cubicBezTo>
                    <a:pt x="43831" y="32857"/>
                    <a:pt x="44032" y="33024"/>
                    <a:pt x="44265" y="33190"/>
                  </a:cubicBezTo>
                  <a:cubicBezTo>
                    <a:pt x="44499" y="33324"/>
                    <a:pt x="44732" y="33524"/>
                    <a:pt x="44966" y="33657"/>
                  </a:cubicBezTo>
                  <a:lnTo>
                    <a:pt x="45699" y="34091"/>
                  </a:lnTo>
                  <a:lnTo>
                    <a:pt x="46467" y="34491"/>
                  </a:lnTo>
                  <a:cubicBezTo>
                    <a:pt x="47501" y="34992"/>
                    <a:pt x="48568" y="35392"/>
                    <a:pt x="49669" y="35659"/>
                  </a:cubicBezTo>
                  <a:cubicBezTo>
                    <a:pt x="50036" y="35792"/>
                    <a:pt x="50436" y="35859"/>
                    <a:pt x="50803" y="35959"/>
                  </a:cubicBezTo>
                  <a:cubicBezTo>
                    <a:pt x="50836" y="36426"/>
                    <a:pt x="50736" y="36926"/>
                    <a:pt x="50603" y="37427"/>
                  </a:cubicBezTo>
                  <a:cubicBezTo>
                    <a:pt x="50570" y="37527"/>
                    <a:pt x="50536" y="37660"/>
                    <a:pt x="50503" y="37794"/>
                  </a:cubicBezTo>
                  <a:lnTo>
                    <a:pt x="50436" y="37961"/>
                  </a:lnTo>
                  <a:cubicBezTo>
                    <a:pt x="50403" y="38027"/>
                    <a:pt x="50403" y="38061"/>
                    <a:pt x="50369" y="38094"/>
                  </a:cubicBezTo>
                  <a:cubicBezTo>
                    <a:pt x="50269" y="38294"/>
                    <a:pt x="50103" y="38494"/>
                    <a:pt x="49969" y="38694"/>
                  </a:cubicBezTo>
                  <a:cubicBezTo>
                    <a:pt x="49302" y="39462"/>
                    <a:pt x="48501" y="40095"/>
                    <a:pt x="47634" y="40596"/>
                  </a:cubicBezTo>
                  <a:cubicBezTo>
                    <a:pt x="46767" y="41096"/>
                    <a:pt x="45833" y="41430"/>
                    <a:pt x="44899" y="41563"/>
                  </a:cubicBezTo>
                  <a:cubicBezTo>
                    <a:pt x="44721" y="41589"/>
                    <a:pt x="44542" y="41599"/>
                    <a:pt x="44364" y="41599"/>
                  </a:cubicBezTo>
                  <a:cubicBezTo>
                    <a:pt x="44075" y="41599"/>
                    <a:pt x="43787" y="41571"/>
                    <a:pt x="43498" y="41530"/>
                  </a:cubicBezTo>
                  <a:cubicBezTo>
                    <a:pt x="42998" y="41396"/>
                    <a:pt x="42497" y="41296"/>
                    <a:pt x="41997" y="41196"/>
                  </a:cubicBezTo>
                  <a:cubicBezTo>
                    <a:pt x="41530" y="41063"/>
                    <a:pt x="41063" y="40896"/>
                    <a:pt x="40929" y="40729"/>
                  </a:cubicBezTo>
                  <a:cubicBezTo>
                    <a:pt x="40763" y="40629"/>
                    <a:pt x="40629" y="40062"/>
                    <a:pt x="40462" y="39562"/>
                  </a:cubicBezTo>
                  <a:cubicBezTo>
                    <a:pt x="40296" y="39195"/>
                    <a:pt x="40262" y="38694"/>
                    <a:pt x="40229" y="38161"/>
                  </a:cubicBezTo>
                  <a:cubicBezTo>
                    <a:pt x="40196" y="37660"/>
                    <a:pt x="40162" y="37127"/>
                    <a:pt x="40129" y="36626"/>
                  </a:cubicBezTo>
                  <a:cubicBezTo>
                    <a:pt x="39995" y="34525"/>
                    <a:pt x="39929" y="32423"/>
                    <a:pt x="39762" y="30322"/>
                  </a:cubicBezTo>
                  <a:cubicBezTo>
                    <a:pt x="39595" y="28254"/>
                    <a:pt x="39462" y="26152"/>
                    <a:pt x="39362" y="24051"/>
                  </a:cubicBezTo>
                  <a:cubicBezTo>
                    <a:pt x="39295" y="22983"/>
                    <a:pt x="39295" y="21949"/>
                    <a:pt x="39228" y="20882"/>
                  </a:cubicBezTo>
                  <a:cubicBezTo>
                    <a:pt x="39195" y="20348"/>
                    <a:pt x="39128" y="19814"/>
                    <a:pt x="39061" y="19280"/>
                  </a:cubicBezTo>
                  <a:cubicBezTo>
                    <a:pt x="38995" y="18713"/>
                    <a:pt x="38861" y="18213"/>
                    <a:pt x="38728" y="17679"/>
                  </a:cubicBezTo>
                  <a:cubicBezTo>
                    <a:pt x="38161" y="15611"/>
                    <a:pt x="37260" y="13676"/>
                    <a:pt x="36326" y="11808"/>
                  </a:cubicBezTo>
                  <a:cubicBezTo>
                    <a:pt x="35359" y="9907"/>
                    <a:pt x="34325" y="8072"/>
                    <a:pt x="33124" y="6338"/>
                  </a:cubicBezTo>
                  <a:lnTo>
                    <a:pt x="33024" y="6405"/>
                  </a:lnTo>
                  <a:cubicBezTo>
                    <a:pt x="33791" y="8373"/>
                    <a:pt x="34625" y="10274"/>
                    <a:pt x="35425" y="12209"/>
                  </a:cubicBezTo>
                  <a:cubicBezTo>
                    <a:pt x="36259" y="14143"/>
                    <a:pt x="37027" y="16078"/>
                    <a:pt x="37760" y="17980"/>
                  </a:cubicBezTo>
                  <a:cubicBezTo>
                    <a:pt x="37927" y="18480"/>
                    <a:pt x="38127" y="18947"/>
                    <a:pt x="38261" y="19447"/>
                  </a:cubicBezTo>
                  <a:cubicBezTo>
                    <a:pt x="38394" y="19948"/>
                    <a:pt x="38494" y="20448"/>
                    <a:pt x="38594" y="20948"/>
                  </a:cubicBezTo>
                  <a:cubicBezTo>
                    <a:pt x="38795" y="21982"/>
                    <a:pt x="38895" y="23016"/>
                    <a:pt x="38961" y="24051"/>
                  </a:cubicBezTo>
                  <a:cubicBezTo>
                    <a:pt x="39128" y="26152"/>
                    <a:pt x="39095" y="28254"/>
                    <a:pt x="38995" y="30355"/>
                  </a:cubicBezTo>
                  <a:cubicBezTo>
                    <a:pt x="38928" y="32457"/>
                    <a:pt x="38895" y="34558"/>
                    <a:pt x="38895" y="36660"/>
                  </a:cubicBezTo>
                  <a:cubicBezTo>
                    <a:pt x="38895" y="36860"/>
                    <a:pt x="38928" y="37060"/>
                    <a:pt x="38928" y="37260"/>
                  </a:cubicBezTo>
                  <a:lnTo>
                    <a:pt x="38895" y="37260"/>
                  </a:lnTo>
                  <a:cubicBezTo>
                    <a:pt x="38895" y="37393"/>
                    <a:pt x="38928" y="37494"/>
                    <a:pt x="38928" y="37594"/>
                  </a:cubicBezTo>
                  <a:cubicBezTo>
                    <a:pt x="38928" y="37794"/>
                    <a:pt x="38928" y="38027"/>
                    <a:pt x="38961" y="38261"/>
                  </a:cubicBezTo>
                  <a:cubicBezTo>
                    <a:pt x="38961" y="38528"/>
                    <a:pt x="38995" y="38794"/>
                    <a:pt x="38995" y="39095"/>
                  </a:cubicBezTo>
                  <a:cubicBezTo>
                    <a:pt x="39028" y="39228"/>
                    <a:pt x="39061" y="39362"/>
                    <a:pt x="39061" y="39528"/>
                  </a:cubicBezTo>
                  <a:cubicBezTo>
                    <a:pt x="39061" y="39528"/>
                    <a:pt x="39095" y="39562"/>
                    <a:pt x="39095" y="39595"/>
                  </a:cubicBezTo>
                  <a:cubicBezTo>
                    <a:pt x="39095" y="39895"/>
                    <a:pt x="39095" y="40162"/>
                    <a:pt x="39095" y="40462"/>
                  </a:cubicBezTo>
                  <a:cubicBezTo>
                    <a:pt x="38995" y="41463"/>
                    <a:pt x="38795" y="42530"/>
                    <a:pt x="38227" y="43231"/>
                  </a:cubicBezTo>
                  <a:cubicBezTo>
                    <a:pt x="37927" y="43598"/>
                    <a:pt x="37560" y="43898"/>
                    <a:pt x="37127" y="44165"/>
                  </a:cubicBezTo>
                  <a:cubicBezTo>
                    <a:pt x="36726" y="44432"/>
                    <a:pt x="36259" y="44665"/>
                    <a:pt x="35792" y="44865"/>
                  </a:cubicBezTo>
                  <a:cubicBezTo>
                    <a:pt x="34858" y="45232"/>
                    <a:pt x="33858" y="45466"/>
                    <a:pt x="32824" y="45566"/>
                  </a:cubicBezTo>
                  <a:cubicBezTo>
                    <a:pt x="32535" y="45585"/>
                    <a:pt x="32246" y="45604"/>
                    <a:pt x="31957" y="45604"/>
                  </a:cubicBezTo>
                  <a:cubicBezTo>
                    <a:pt x="31745" y="45604"/>
                    <a:pt x="31534" y="45594"/>
                    <a:pt x="31323" y="45566"/>
                  </a:cubicBezTo>
                  <a:cubicBezTo>
                    <a:pt x="31056" y="45566"/>
                    <a:pt x="30822" y="45499"/>
                    <a:pt x="30589" y="45466"/>
                  </a:cubicBezTo>
                  <a:cubicBezTo>
                    <a:pt x="30322" y="45399"/>
                    <a:pt x="30088" y="45332"/>
                    <a:pt x="29855" y="45232"/>
                  </a:cubicBezTo>
                  <a:cubicBezTo>
                    <a:pt x="29354" y="45066"/>
                    <a:pt x="28887" y="44832"/>
                    <a:pt x="28521" y="44532"/>
                  </a:cubicBezTo>
                  <a:cubicBezTo>
                    <a:pt x="28320" y="44365"/>
                    <a:pt x="28154" y="44165"/>
                    <a:pt x="28054" y="43965"/>
                  </a:cubicBezTo>
                  <a:cubicBezTo>
                    <a:pt x="28054" y="43931"/>
                    <a:pt x="28020" y="43865"/>
                    <a:pt x="28020" y="43831"/>
                  </a:cubicBezTo>
                  <a:lnTo>
                    <a:pt x="27987" y="43631"/>
                  </a:lnTo>
                  <a:lnTo>
                    <a:pt x="27920" y="43264"/>
                  </a:lnTo>
                  <a:cubicBezTo>
                    <a:pt x="27553" y="41129"/>
                    <a:pt x="27286" y="38995"/>
                    <a:pt x="27053" y="36826"/>
                  </a:cubicBezTo>
                  <a:cubicBezTo>
                    <a:pt x="26853" y="34692"/>
                    <a:pt x="26586" y="32557"/>
                    <a:pt x="26286" y="30422"/>
                  </a:cubicBezTo>
                  <a:lnTo>
                    <a:pt x="26019" y="28787"/>
                  </a:lnTo>
                  <a:lnTo>
                    <a:pt x="25885" y="27987"/>
                  </a:lnTo>
                  <a:cubicBezTo>
                    <a:pt x="25819" y="27720"/>
                    <a:pt x="25785" y="27386"/>
                    <a:pt x="25652" y="27119"/>
                  </a:cubicBezTo>
                  <a:cubicBezTo>
                    <a:pt x="25285" y="25985"/>
                    <a:pt x="24651" y="25051"/>
                    <a:pt x="23984" y="24151"/>
                  </a:cubicBezTo>
                  <a:cubicBezTo>
                    <a:pt x="22650" y="22383"/>
                    <a:pt x="21215" y="20848"/>
                    <a:pt x="19981" y="19114"/>
                  </a:cubicBezTo>
                  <a:cubicBezTo>
                    <a:pt x="19347" y="18246"/>
                    <a:pt x="18780" y="17379"/>
                    <a:pt x="18347" y="16412"/>
                  </a:cubicBezTo>
                  <a:cubicBezTo>
                    <a:pt x="18113" y="15945"/>
                    <a:pt x="17913" y="15478"/>
                    <a:pt x="17780" y="14944"/>
                  </a:cubicBezTo>
                  <a:cubicBezTo>
                    <a:pt x="17713" y="14711"/>
                    <a:pt x="17646" y="14444"/>
                    <a:pt x="17646" y="14177"/>
                  </a:cubicBezTo>
                  <a:cubicBezTo>
                    <a:pt x="17613" y="13943"/>
                    <a:pt x="17613" y="13676"/>
                    <a:pt x="17679" y="13443"/>
                  </a:cubicBezTo>
                  <a:lnTo>
                    <a:pt x="17579" y="13376"/>
                  </a:lnTo>
                  <a:cubicBezTo>
                    <a:pt x="17313" y="13910"/>
                    <a:pt x="17313" y="14477"/>
                    <a:pt x="17379" y="15044"/>
                  </a:cubicBezTo>
                  <a:cubicBezTo>
                    <a:pt x="17446" y="15578"/>
                    <a:pt x="17546" y="16145"/>
                    <a:pt x="17746" y="16645"/>
                  </a:cubicBezTo>
                  <a:cubicBezTo>
                    <a:pt x="18080" y="17713"/>
                    <a:pt x="18580" y="18713"/>
                    <a:pt x="19147" y="19647"/>
                  </a:cubicBezTo>
                  <a:cubicBezTo>
                    <a:pt x="20281" y="21549"/>
                    <a:pt x="21682" y="23217"/>
                    <a:pt x="22917" y="24951"/>
                  </a:cubicBezTo>
                  <a:cubicBezTo>
                    <a:pt x="23550" y="25785"/>
                    <a:pt x="24084" y="26652"/>
                    <a:pt x="24418" y="27553"/>
                  </a:cubicBezTo>
                  <a:cubicBezTo>
                    <a:pt x="24518" y="27787"/>
                    <a:pt x="24584" y="28020"/>
                    <a:pt x="24651" y="28254"/>
                  </a:cubicBezTo>
                  <a:lnTo>
                    <a:pt x="24785" y="29021"/>
                  </a:lnTo>
                  <a:lnTo>
                    <a:pt x="25118" y="30589"/>
                  </a:lnTo>
                  <a:cubicBezTo>
                    <a:pt x="25485" y="32723"/>
                    <a:pt x="25919" y="34825"/>
                    <a:pt x="26386" y="36926"/>
                  </a:cubicBezTo>
                  <a:cubicBezTo>
                    <a:pt x="26819" y="39061"/>
                    <a:pt x="27220" y="41163"/>
                    <a:pt x="27520" y="43298"/>
                  </a:cubicBezTo>
                  <a:lnTo>
                    <a:pt x="27553" y="43698"/>
                  </a:lnTo>
                  <a:lnTo>
                    <a:pt x="27587" y="43898"/>
                  </a:lnTo>
                  <a:cubicBezTo>
                    <a:pt x="27587" y="43998"/>
                    <a:pt x="27620" y="44098"/>
                    <a:pt x="27653" y="44165"/>
                  </a:cubicBezTo>
                  <a:cubicBezTo>
                    <a:pt x="27753" y="44398"/>
                    <a:pt x="27887" y="44599"/>
                    <a:pt x="28054" y="44799"/>
                  </a:cubicBezTo>
                  <a:cubicBezTo>
                    <a:pt x="27787" y="45366"/>
                    <a:pt x="27453" y="45900"/>
                    <a:pt x="27086" y="46400"/>
                  </a:cubicBezTo>
                  <a:cubicBezTo>
                    <a:pt x="26686" y="46934"/>
                    <a:pt x="26252" y="47401"/>
                    <a:pt x="25752" y="47701"/>
                  </a:cubicBezTo>
                  <a:cubicBezTo>
                    <a:pt x="25618" y="47801"/>
                    <a:pt x="25485" y="47834"/>
                    <a:pt x="25352" y="47901"/>
                  </a:cubicBezTo>
                  <a:cubicBezTo>
                    <a:pt x="25218" y="47934"/>
                    <a:pt x="25085" y="47968"/>
                    <a:pt x="24951" y="48001"/>
                  </a:cubicBezTo>
                  <a:cubicBezTo>
                    <a:pt x="24818" y="48034"/>
                    <a:pt x="24718" y="48068"/>
                    <a:pt x="24551" y="48068"/>
                  </a:cubicBezTo>
                  <a:lnTo>
                    <a:pt x="24051" y="48068"/>
                  </a:lnTo>
                  <a:cubicBezTo>
                    <a:pt x="23384" y="48068"/>
                    <a:pt x="22750" y="48068"/>
                    <a:pt x="22083" y="48001"/>
                  </a:cubicBezTo>
                  <a:cubicBezTo>
                    <a:pt x="20748" y="47934"/>
                    <a:pt x="19381" y="47801"/>
                    <a:pt x="18113" y="47334"/>
                  </a:cubicBezTo>
                  <a:cubicBezTo>
                    <a:pt x="17479" y="47067"/>
                    <a:pt x="16912" y="46733"/>
                    <a:pt x="16379" y="46333"/>
                  </a:cubicBezTo>
                  <a:cubicBezTo>
                    <a:pt x="15811" y="45933"/>
                    <a:pt x="15344" y="45466"/>
                    <a:pt x="14877" y="44966"/>
                  </a:cubicBezTo>
                  <a:cubicBezTo>
                    <a:pt x="13943" y="43965"/>
                    <a:pt x="13110" y="42931"/>
                    <a:pt x="12342" y="41830"/>
                  </a:cubicBezTo>
                  <a:cubicBezTo>
                    <a:pt x="11608" y="40729"/>
                    <a:pt x="10975" y="39562"/>
                    <a:pt x="10441" y="38361"/>
                  </a:cubicBezTo>
                  <a:cubicBezTo>
                    <a:pt x="9307" y="35926"/>
                    <a:pt x="8406" y="33324"/>
                    <a:pt x="7339" y="30789"/>
                  </a:cubicBezTo>
                  <a:lnTo>
                    <a:pt x="7205" y="30822"/>
                  </a:lnTo>
                  <a:cubicBezTo>
                    <a:pt x="7339" y="32190"/>
                    <a:pt x="7606" y="33557"/>
                    <a:pt x="7939" y="34925"/>
                  </a:cubicBezTo>
                  <a:cubicBezTo>
                    <a:pt x="8039" y="35325"/>
                    <a:pt x="8139" y="35726"/>
                    <a:pt x="8239" y="36126"/>
                  </a:cubicBezTo>
                  <a:cubicBezTo>
                    <a:pt x="7973" y="35992"/>
                    <a:pt x="7739" y="35859"/>
                    <a:pt x="7472" y="35692"/>
                  </a:cubicBezTo>
                  <a:cubicBezTo>
                    <a:pt x="6972" y="35425"/>
                    <a:pt x="6505" y="35092"/>
                    <a:pt x="6038" y="34758"/>
                  </a:cubicBezTo>
                  <a:cubicBezTo>
                    <a:pt x="5104" y="34124"/>
                    <a:pt x="4203" y="33391"/>
                    <a:pt x="3169" y="32757"/>
                  </a:cubicBezTo>
                  <a:lnTo>
                    <a:pt x="3169" y="32757"/>
                  </a:lnTo>
                  <a:cubicBezTo>
                    <a:pt x="3436" y="33324"/>
                    <a:pt x="3803" y="33791"/>
                    <a:pt x="4203" y="34225"/>
                  </a:cubicBezTo>
                  <a:cubicBezTo>
                    <a:pt x="4603" y="34692"/>
                    <a:pt x="5070" y="35092"/>
                    <a:pt x="5571" y="35425"/>
                  </a:cubicBezTo>
                  <a:cubicBezTo>
                    <a:pt x="6071" y="35792"/>
                    <a:pt x="6605" y="36093"/>
                    <a:pt x="7205" y="36293"/>
                  </a:cubicBezTo>
                  <a:cubicBezTo>
                    <a:pt x="7572" y="36426"/>
                    <a:pt x="7973" y="36493"/>
                    <a:pt x="8373" y="36526"/>
                  </a:cubicBezTo>
                  <a:cubicBezTo>
                    <a:pt x="8606" y="37327"/>
                    <a:pt x="8873" y="38127"/>
                    <a:pt x="9207" y="38895"/>
                  </a:cubicBezTo>
                  <a:cubicBezTo>
                    <a:pt x="9774" y="40195"/>
                    <a:pt x="10508" y="41430"/>
                    <a:pt x="11408" y="42530"/>
                  </a:cubicBezTo>
                  <a:cubicBezTo>
                    <a:pt x="11842" y="43098"/>
                    <a:pt x="12309" y="43631"/>
                    <a:pt x="12809" y="44132"/>
                  </a:cubicBezTo>
                  <a:cubicBezTo>
                    <a:pt x="13310" y="44599"/>
                    <a:pt x="13843" y="45066"/>
                    <a:pt x="14410" y="45466"/>
                  </a:cubicBezTo>
                  <a:cubicBezTo>
                    <a:pt x="14978" y="45900"/>
                    <a:pt x="15545" y="46300"/>
                    <a:pt x="16112" y="46700"/>
                  </a:cubicBezTo>
                  <a:cubicBezTo>
                    <a:pt x="16712" y="47067"/>
                    <a:pt x="17346" y="47401"/>
                    <a:pt x="17980" y="47701"/>
                  </a:cubicBezTo>
                  <a:cubicBezTo>
                    <a:pt x="19214" y="48268"/>
                    <a:pt x="20548" y="48802"/>
                    <a:pt x="21949" y="49035"/>
                  </a:cubicBezTo>
                  <a:cubicBezTo>
                    <a:pt x="22462" y="49133"/>
                    <a:pt x="22993" y="49195"/>
                    <a:pt x="23515" y="49195"/>
                  </a:cubicBezTo>
                  <a:cubicBezTo>
                    <a:pt x="23706" y="49195"/>
                    <a:pt x="23896" y="49186"/>
                    <a:pt x="24084" y="49169"/>
                  </a:cubicBezTo>
                  <a:cubicBezTo>
                    <a:pt x="24251" y="49169"/>
                    <a:pt x="24451" y="49169"/>
                    <a:pt x="24618" y="49135"/>
                  </a:cubicBezTo>
                  <a:cubicBezTo>
                    <a:pt x="24818" y="49135"/>
                    <a:pt x="25018" y="49068"/>
                    <a:pt x="25218" y="49035"/>
                  </a:cubicBezTo>
                  <a:cubicBezTo>
                    <a:pt x="25418" y="48968"/>
                    <a:pt x="25618" y="48902"/>
                    <a:pt x="25785" y="48835"/>
                  </a:cubicBezTo>
                  <a:cubicBezTo>
                    <a:pt x="25952" y="48702"/>
                    <a:pt x="26152" y="48635"/>
                    <a:pt x="26286" y="48501"/>
                  </a:cubicBezTo>
                  <a:cubicBezTo>
                    <a:pt x="26919" y="48034"/>
                    <a:pt x="27353" y="47401"/>
                    <a:pt x="27653" y="46733"/>
                  </a:cubicBezTo>
                  <a:cubicBezTo>
                    <a:pt x="27920" y="46166"/>
                    <a:pt x="28120" y="45566"/>
                    <a:pt x="28220" y="44932"/>
                  </a:cubicBezTo>
                  <a:cubicBezTo>
                    <a:pt x="28621" y="45332"/>
                    <a:pt x="29088" y="45633"/>
                    <a:pt x="29555" y="45866"/>
                  </a:cubicBezTo>
                  <a:cubicBezTo>
                    <a:pt x="29821" y="46000"/>
                    <a:pt x="30088" y="46100"/>
                    <a:pt x="30355" y="46200"/>
                  </a:cubicBezTo>
                  <a:cubicBezTo>
                    <a:pt x="30622" y="46300"/>
                    <a:pt x="30889" y="46400"/>
                    <a:pt x="31189" y="46467"/>
                  </a:cubicBezTo>
                  <a:cubicBezTo>
                    <a:pt x="31756" y="46567"/>
                    <a:pt x="32323" y="46600"/>
                    <a:pt x="32890" y="46600"/>
                  </a:cubicBezTo>
                  <a:cubicBezTo>
                    <a:pt x="34024" y="46567"/>
                    <a:pt x="35159" y="46333"/>
                    <a:pt x="36193" y="45866"/>
                  </a:cubicBezTo>
                  <a:cubicBezTo>
                    <a:pt x="36726" y="45666"/>
                    <a:pt x="37260" y="45399"/>
                    <a:pt x="37727" y="45066"/>
                  </a:cubicBezTo>
                  <a:cubicBezTo>
                    <a:pt x="38194" y="44732"/>
                    <a:pt x="38628" y="44298"/>
                    <a:pt x="38995" y="43798"/>
                  </a:cubicBezTo>
                  <a:cubicBezTo>
                    <a:pt x="39362" y="43298"/>
                    <a:pt x="39562" y="42731"/>
                    <a:pt x="39662" y="42130"/>
                  </a:cubicBezTo>
                  <a:cubicBezTo>
                    <a:pt x="39695" y="41897"/>
                    <a:pt x="39729" y="41663"/>
                    <a:pt x="39762" y="41396"/>
                  </a:cubicBezTo>
                  <a:cubicBezTo>
                    <a:pt x="39795" y="41496"/>
                    <a:pt x="39862" y="41596"/>
                    <a:pt x="39962" y="41663"/>
                  </a:cubicBezTo>
                  <a:cubicBezTo>
                    <a:pt x="40229" y="41963"/>
                    <a:pt x="40596" y="42130"/>
                    <a:pt x="40863" y="42230"/>
                  </a:cubicBezTo>
                  <a:cubicBezTo>
                    <a:pt x="41163" y="42330"/>
                    <a:pt x="41430" y="42397"/>
                    <a:pt x="41697" y="42464"/>
                  </a:cubicBezTo>
                  <a:cubicBezTo>
                    <a:pt x="42264" y="42564"/>
                    <a:pt x="42764" y="42664"/>
                    <a:pt x="43298" y="42731"/>
                  </a:cubicBezTo>
                  <a:cubicBezTo>
                    <a:pt x="43549" y="42773"/>
                    <a:pt x="43801" y="42791"/>
                    <a:pt x="44050" y="42791"/>
                  </a:cubicBezTo>
                  <a:cubicBezTo>
                    <a:pt x="44395" y="42791"/>
                    <a:pt x="44736" y="42755"/>
                    <a:pt x="45066" y="42697"/>
                  </a:cubicBezTo>
                  <a:cubicBezTo>
                    <a:pt x="46200" y="42497"/>
                    <a:pt x="47234" y="41997"/>
                    <a:pt x="48135" y="41396"/>
                  </a:cubicBezTo>
                  <a:cubicBezTo>
                    <a:pt x="49035" y="40729"/>
                    <a:pt x="49836" y="39995"/>
                    <a:pt x="50470" y="39061"/>
                  </a:cubicBezTo>
                  <a:cubicBezTo>
                    <a:pt x="50603" y="38828"/>
                    <a:pt x="50770" y="38594"/>
                    <a:pt x="50870" y="38327"/>
                  </a:cubicBezTo>
                  <a:cubicBezTo>
                    <a:pt x="50903" y="38261"/>
                    <a:pt x="50903" y="38161"/>
                    <a:pt x="50937" y="38094"/>
                  </a:cubicBezTo>
                  <a:lnTo>
                    <a:pt x="50970" y="37894"/>
                  </a:lnTo>
                  <a:cubicBezTo>
                    <a:pt x="51003" y="37760"/>
                    <a:pt x="51003" y="37627"/>
                    <a:pt x="51037" y="37494"/>
                  </a:cubicBezTo>
                  <a:cubicBezTo>
                    <a:pt x="51070" y="36993"/>
                    <a:pt x="51103" y="36459"/>
                    <a:pt x="50970" y="35959"/>
                  </a:cubicBezTo>
                  <a:lnTo>
                    <a:pt x="50970" y="35959"/>
                  </a:lnTo>
                  <a:cubicBezTo>
                    <a:pt x="51637" y="36093"/>
                    <a:pt x="52338" y="36193"/>
                    <a:pt x="53038" y="36293"/>
                  </a:cubicBezTo>
                  <a:cubicBezTo>
                    <a:pt x="53605" y="36329"/>
                    <a:pt x="54183" y="36356"/>
                    <a:pt x="54764" y="36356"/>
                  </a:cubicBezTo>
                  <a:cubicBezTo>
                    <a:pt x="55243" y="36356"/>
                    <a:pt x="55725" y="36338"/>
                    <a:pt x="56207" y="36293"/>
                  </a:cubicBezTo>
                  <a:cubicBezTo>
                    <a:pt x="56340" y="37060"/>
                    <a:pt x="56607" y="37794"/>
                    <a:pt x="56974" y="38494"/>
                  </a:cubicBezTo>
                  <a:cubicBezTo>
                    <a:pt x="57141" y="38895"/>
                    <a:pt x="57374" y="39295"/>
                    <a:pt x="57608" y="39662"/>
                  </a:cubicBezTo>
                  <a:cubicBezTo>
                    <a:pt x="57841" y="40062"/>
                    <a:pt x="58142" y="40396"/>
                    <a:pt x="58409" y="40763"/>
                  </a:cubicBezTo>
                  <a:cubicBezTo>
                    <a:pt x="59509" y="42164"/>
                    <a:pt x="60910" y="43298"/>
                    <a:pt x="62445" y="44232"/>
                  </a:cubicBezTo>
                  <a:lnTo>
                    <a:pt x="63012" y="44599"/>
                  </a:lnTo>
                  <a:lnTo>
                    <a:pt x="63279" y="44765"/>
                  </a:lnTo>
                  <a:lnTo>
                    <a:pt x="63579" y="44932"/>
                  </a:lnTo>
                  <a:lnTo>
                    <a:pt x="64780" y="45499"/>
                  </a:lnTo>
                  <a:cubicBezTo>
                    <a:pt x="65180" y="45733"/>
                    <a:pt x="65580" y="45866"/>
                    <a:pt x="66014" y="46033"/>
                  </a:cubicBezTo>
                  <a:lnTo>
                    <a:pt x="67248" y="46500"/>
                  </a:lnTo>
                  <a:cubicBezTo>
                    <a:pt x="68082" y="46767"/>
                    <a:pt x="68949" y="47034"/>
                    <a:pt x="69783" y="47267"/>
                  </a:cubicBezTo>
                  <a:lnTo>
                    <a:pt x="72385" y="47801"/>
                  </a:lnTo>
                  <a:lnTo>
                    <a:pt x="72385" y="47801"/>
                  </a:lnTo>
                  <a:lnTo>
                    <a:pt x="69817" y="47134"/>
                  </a:lnTo>
                  <a:cubicBezTo>
                    <a:pt x="68983" y="46900"/>
                    <a:pt x="68149" y="46600"/>
                    <a:pt x="67315" y="46300"/>
                  </a:cubicBezTo>
                  <a:lnTo>
                    <a:pt x="66114" y="45799"/>
                  </a:lnTo>
                  <a:cubicBezTo>
                    <a:pt x="65680" y="45633"/>
                    <a:pt x="65280" y="45466"/>
                    <a:pt x="64913" y="45266"/>
                  </a:cubicBezTo>
                  <a:lnTo>
                    <a:pt x="63746" y="44665"/>
                  </a:lnTo>
                  <a:lnTo>
                    <a:pt x="63445" y="44499"/>
                  </a:lnTo>
                  <a:lnTo>
                    <a:pt x="63145" y="44332"/>
                  </a:lnTo>
                  <a:lnTo>
                    <a:pt x="62612" y="43965"/>
                  </a:lnTo>
                  <a:cubicBezTo>
                    <a:pt x="61144" y="43031"/>
                    <a:pt x="59776" y="41897"/>
                    <a:pt x="58709" y="40529"/>
                  </a:cubicBezTo>
                  <a:cubicBezTo>
                    <a:pt x="58442" y="40162"/>
                    <a:pt x="58175" y="39829"/>
                    <a:pt x="57942" y="39462"/>
                  </a:cubicBezTo>
                  <a:cubicBezTo>
                    <a:pt x="57741" y="39095"/>
                    <a:pt x="57508" y="38728"/>
                    <a:pt x="57308" y="38327"/>
                  </a:cubicBezTo>
                  <a:cubicBezTo>
                    <a:pt x="57074" y="37827"/>
                    <a:pt x="56874" y="37293"/>
                    <a:pt x="56741" y="36793"/>
                  </a:cubicBezTo>
                  <a:lnTo>
                    <a:pt x="56741" y="36793"/>
                  </a:lnTo>
                  <a:cubicBezTo>
                    <a:pt x="57041" y="37160"/>
                    <a:pt x="57408" y="37494"/>
                    <a:pt x="57775" y="37827"/>
                  </a:cubicBezTo>
                  <a:cubicBezTo>
                    <a:pt x="58075" y="38061"/>
                    <a:pt x="58409" y="38327"/>
                    <a:pt x="58742" y="38561"/>
                  </a:cubicBezTo>
                  <a:cubicBezTo>
                    <a:pt x="59076" y="38761"/>
                    <a:pt x="59376" y="38995"/>
                    <a:pt x="59743" y="39195"/>
                  </a:cubicBezTo>
                  <a:cubicBezTo>
                    <a:pt x="61144" y="39995"/>
                    <a:pt x="62612" y="40596"/>
                    <a:pt x="64146" y="41029"/>
                  </a:cubicBezTo>
                  <a:cubicBezTo>
                    <a:pt x="64913" y="41296"/>
                    <a:pt x="65680" y="41430"/>
                    <a:pt x="66481" y="41596"/>
                  </a:cubicBezTo>
                  <a:cubicBezTo>
                    <a:pt x="67248" y="41763"/>
                    <a:pt x="68015" y="41897"/>
                    <a:pt x="68816" y="41997"/>
                  </a:cubicBezTo>
                  <a:cubicBezTo>
                    <a:pt x="69617" y="42097"/>
                    <a:pt x="70384" y="42164"/>
                    <a:pt x="71184" y="42230"/>
                  </a:cubicBezTo>
                  <a:lnTo>
                    <a:pt x="73553" y="42330"/>
                  </a:lnTo>
                  <a:lnTo>
                    <a:pt x="71184" y="42130"/>
                  </a:lnTo>
                  <a:cubicBezTo>
                    <a:pt x="70417" y="42030"/>
                    <a:pt x="69617" y="41930"/>
                    <a:pt x="68849" y="41797"/>
                  </a:cubicBezTo>
                  <a:cubicBezTo>
                    <a:pt x="68082" y="41663"/>
                    <a:pt x="67282" y="41530"/>
                    <a:pt x="66514" y="41363"/>
                  </a:cubicBezTo>
                  <a:cubicBezTo>
                    <a:pt x="65747" y="41163"/>
                    <a:pt x="64980" y="40996"/>
                    <a:pt x="64246" y="40729"/>
                  </a:cubicBezTo>
                  <a:cubicBezTo>
                    <a:pt x="62745" y="40262"/>
                    <a:pt x="61277" y="39662"/>
                    <a:pt x="59943" y="38861"/>
                  </a:cubicBezTo>
                  <a:cubicBezTo>
                    <a:pt x="59576" y="38694"/>
                    <a:pt x="59276" y="38461"/>
                    <a:pt x="58942" y="38227"/>
                  </a:cubicBezTo>
                  <a:cubicBezTo>
                    <a:pt x="58642" y="37994"/>
                    <a:pt x="58342" y="37760"/>
                    <a:pt x="58042" y="37527"/>
                  </a:cubicBezTo>
                  <a:cubicBezTo>
                    <a:pt x="57608" y="37127"/>
                    <a:pt x="57174" y="36726"/>
                    <a:pt x="56841" y="36259"/>
                  </a:cubicBezTo>
                  <a:cubicBezTo>
                    <a:pt x="57841" y="36159"/>
                    <a:pt x="58842" y="36026"/>
                    <a:pt x="59843" y="35826"/>
                  </a:cubicBezTo>
                  <a:cubicBezTo>
                    <a:pt x="60377" y="35726"/>
                    <a:pt x="60944" y="35559"/>
                    <a:pt x="61477" y="35425"/>
                  </a:cubicBezTo>
                  <a:cubicBezTo>
                    <a:pt x="62044" y="35259"/>
                    <a:pt x="62578" y="35092"/>
                    <a:pt x="63112" y="34892"/>
                  </a:cubicBezTo>
                  <a:cubicBezTo>
                    <a:pt x="64179" y="34525"/>
                    <a:pt x="65213" y="33991"/>
                    <a:pt x="66147" y="33391"/>
                  </a:cubicBezTo>
                  <a:lnTo>
                    <a:pt x="66114" y="33291"/>
                  </a:lnTo>
                  <a:cubicBezTo>
                    <a:pt x="64013" y="34058"/>
                    <a:pt x="61844" y="34591"/>
                    <a:pt x="59676" y="34858"/>
                  </a:cubicBezTo>
                  <a:cubicBezTo>
                    <a:pt x="57742" y="35122"/>
                    <a:pt x="55807" y="35231"/>
                    <a:pt x="53895" y="35231"/>
                  </a:cubicBezTo>
                  <a:cubicBezTo>
                    <a:pt x="53631" y="35231"/>
                    <a:pt x="53368" y="35229"/>
                    <a:pt x="53105" y="35225"/>
                  </a:cubicBezTo>
                  <a:cubicBezTo>
                    <a:pt x="52004" y="35192"/>
                    <a:pt x="50903" y="35159"/>
                    <a:pt x="49802" y="34992"/>
                  </a:cubicBezTo>
                  <a:cubicBezTo>
                    <a:pt x="49269" y="34925"/>
                    <a:pt x="48735" y="34792"/>
                    <a:pt x="48201" y="34692"/>
                  </a:cubicBezTo>
                  <a:cubicBezTo>
                    <a:pt x="47934" y="34625"/>
                    <a:pt x="47668" y="34525"/>
                    <a:pt x="47401" y="34425"/>
                  </a:cubicBezTo>
                  <a:cubicBezTo>
                    <a:pt x="47134" y="34325"/>
                    <a:pt x="46867" y="34258"/>
                    <a:pt x="46633" y="34124"/>
                  </a:cubicBezTo>
                  <a:cubicBezTo>
                    <a:pt x="44665" y="33224"/>
                    <a:pt x="42831" y="31723"/>
                    <a:pt x="41897" y="29788"/>
                  </a:cubicBezTo>
                  <a:cubicBezTo>
                    <a:pt x="41797" y="29555"/>
                    <a:pt x="41730" y="29321"/>
                    <a:pt x="41630" y="29088"/>
                  </a:cubicBezTo>
                  <a:cubicBezTo>
                    <a:pt x="41530" y="28821"/>
                    <a:pt x="41430" y="28554"/>
                    <a:pt x="41363" y="28254"/>
                  </a:cubicBezTo>
                  <a:cubicBezTo>
                    <a:pt x="41230" y="27753"/>
                    <a:pt x="41163" y="27219"/>
                    <a:pt x="41063" y="26652"/>
                  </a:cubicBezTo>
                  <a:cubicBezTo>
                    <a:pt x="40996" y="26386"/>
                    <a:pt x="40963" y="26085"/>
                    <a:pt x="40896" y="25818"/>
                  </a:cubicBezTo>
                  <a:lnTo>
                    <a:pt x="40829" y="25585"/>
                  </a:lnTo>
                  <a:cubicBezTo>
                    <a:pt x="40829" y="25518"/>
                    <a:pt x="40829" y="25485"/>
                    <a:pt x="40829" y="25418"/>
                  </a:cubicBezTo>
                  <a:lnTo>
                    <a:pt x="40796" y="25285"/>
                  </a:lnTo>
                  <a:lnTo>
                    <a:pt x="40796" y="25118"/>
                  </a:lnTo>
                  <a:cubicBezTo>
                    <a:pt x="40796" y="24651"/>
                    <a:pt x="40929" y="24151"/>
                    <a:pt x="41096" y="23684"/>
                  </a:cubicBezTo>
                  <a:cubicBezTo>
                    <a:pt x="41463" y="22716"/>
                    <a:pt x="42030" y="21782"/>
                    <a:pt x="42664" y="20982"/>
                  </a:cubicBezTo>
                  <a:cubicBezTo>
                    <a:pt x="42998" y="20581"/>
                    <a:pt x="43364" y="20181"/>
                    <a:pt x="43731" y="19881"/>
                  </a:cubicBezTo>
                  <a:cubicBezTo>
                    <a:pt x="44132" y="19547"/>
                    <a:pt x="44532" y="19280"/>
                    <a:pt x="44966" y="19147"/>
                  </a:cubicBezTo>
                  <a:cubicBezTo>
                    <a:pt x="46133" y="18747"/>
                    <a:pt x="47301" y="18346"/>
                    <a:pt x="48468" y="17913"/>
                  </a:cubicBezTo>
                  <a:cubicBezTo>
                    <a:pt x="51504" y="16845"/>
                    <a:pt x="54539" y="15645"/>
                    <a:pt x="57541" y="14444"/>
                  </a:cubicBezTo>
                  <a:cubicBezTo>
                    <a:pt x="59576" y="14110"/>
                    <a:pt x="61577" y="13810"/>
                    <a:pt x="63612" y="13777"/>
                  </a:cubicBezTo>
                  <a:cubicBezTo>
                    <a:pt x="64113" y="13743"/>
                    <a:pt x="64646" y="13743"/>
                    <a:pt x="65147" y="13743"/>
                  </a:cubicBezTo>
                  <a:lnTo>
                    <a:pt x="65881" y="13743"/>
                  </a:lnTo>
                  <a:cubicBezTo>
                    <a:pt x="66147" y="13777"/>
                    <a:pt x="66381" y="13777"/>
                    <a:pt x="66614" y="13777"/>
                  </a:cubicBezTo>
                  <a:cubicBezTo>
                    <a:pt x="67582" y="13877"/>
                    <a:pt x="68449" y="14143"/>
                    <a:pt x="69150" y="14711"/>
                  </a:cubicBezTo>
                  <a:cubicBezTo>
                    <a:pt x="69850" y="15278"/>
                    <a:pt x="70417" y="16112"/>
                    <a:pt x="70884" y="17012"/>
                  </a:cubicBezTo>
                  <a:cubicBezTo>
                    <a:pt x="71318" y="17913"/>
                    <a:pt x="71718" y="18880"/>
                    <a:pt x="72118" y="19814"/>
                  </a:cubicBezTo>
                  <a:cubicBezTo>
                    <a:pt x="72952" y="21716"/>
                    <a:pt x="73686" y="23650"/>
                    <a:pt x="74387" y="25585"/>
                  </a:cubicBezTo>
                  <a:lnTo>
                    <a:pt x="74920" y="27053"/>
                  </a:lnTo>
                  <a:lnTo>
                    <a:pt x="75487" y="28487"/>
                  </a:lnTo>
                  <a:lnTo>
                    <a:pt x="76655" y="31322"/>
                  </a:lnTo>
                  <a:cubicBezTo>
                    <a:pt x="77422" y="33224"/>
                    <a:pt x="78156" y="35125"/>
                    <a:pt x="78790" y="37060"/>
                  </a:cubicBezTo>
                  <a:cubicBezTo>
                    <a:pt x="79123" y="37994"/>
                    <a:pt x="79390" y="38961"/>
                    <a:pt x="79457" y="39862"/>
                  </a:cubicBezTo>
                  <a:cubicBezTo>
                    <a:pt x="79490" y="40829"/>
                    <a:pt x="79357" y="41797"/>
                    <a:pt x="79123" y="42764"/>
                  </a:cubicBezTo>
                  <a:cubicBezTo>
                    <a:pt x="78923" y="43731"/>
                    <a:pt x="78590" y="44699"/>
                    <a:pt x="78189" y="45633"/>
                  </a:cubicBezTo>
                  <a:cubicBezTo>
                    <a:pt x="77822" y="46567"/>
                    <a:pt x="77355" y="47501"/>
                    <a:pt x="76822" y="48368"/>
                  </a:cubicBezTo>
                  <a:cubicBezTo>
                    <a:pt x="76421" y="48802"/>
                    <a:pt x="75921" y="49169"/>
                    <a:pt x="75421" y="49502"/>
                  </a:cubicBezTo>
                  <a:cubicBezTo>
                    <a:pt x="74920" y="49836"/>
                    <a:pt x="74387" y="50136"/>
                    <a:pt x="73853" y="50436"/>
                  </a:cubicBezTo>
                  <a:cubicBezTo>
                    <a:pt x="73252" y="50803"/>
                    <a:pt x="72619" y="51170"/>
                    <a:pt x="71985" y="51504"/>
                  </a:cubicBezTo>
                  <a:cubicBezTo>
                    <a:pt x="71518" y="51437"/>
                    <a:pt x="71084" y="51337"/>
                    <a:pt x="70651" y="51203"/>
                  </a:cubicBezTo>
                  <a:cubicBezTo>
                    <a:pt x="70084" y="51070"/>
                    <a:pt x="69550" y="50936"/>
                    <a:pt x="69016" y="50770"/>
                  </a:cubicBezTo>
                  <a:cubicBezTo>
                    <a:pt x="67949" y="50403"/>
                    <a:pt x="66881" y="50002"/>
                    <a:pt x="65881" y="49535"/>
                  </a:cubicBezTo>
                  <a:cubicBezTo>
                    <a:pt x="64880" y="49068"/>
                    <a:pt x="63879" y="48501"/>
                    <a:pt x="62978" y="47868"/>
                  </a:cubicBezTo>
                  <a:lnTo>
                    <a:pt x="62278" y="47401"/>
                  </a:lnTo>
                  <a:lnTo>
                    <a:pt x="61611" y="46867"/>
                  </a:lnTo>
                  <a:cubicBezTo>
                    <a:pt x="61144" y="46533"/>
                    <a:pt x="60777" y="46100"/>
                    <a:pt x="60343" y="45733"/>
                  </a:cubicBezTo>
                  <a:lnTo>
                    <a:pt x="60343" y="45733"/>
                  </a:lnTo>
                  <a:cubicBezTo>
                    <a:pt x="61044" y="46600"/>
                    <a:pt x="61844" y="47434"/>
                    <a:pt x="62778" y="48134"/>
                  </a:cubicBezTo>
                  <a:lnTo>
                    <a:pt x="63112" y="48401"/>
                  </a:lnTo>
                  <a:lnTo>
                    <a:pt x="63479" y="48635"/>
                  </a:lnTo>
                  <a:cubicBezTo>
                    <a:pt x="63712" y="48768"/>
                    <a:pt x="63946" y="48935"/>
                    <a:pt x="64179" y="49102"/>
                  </a:cubicBezTo>
                  <a:cubicBezTo>
                    <a:pt x="64680" y="49369"/>
                    <a:pt x="65180" y="49669"/>
                    <a:pt x="65714" y="49902"/>
                  </a:cubicBezTo>
                  <a:cubicBezTo>
                    <a:pt x="66748" y="50369"/>
                    <a:pt x="67815" y="50770"/>
                    <a:pt x="68916" y="51070"/>
                  </a:cubicBezTo>
                  <a:cubicBezTo>
                    <a:pt x="69917" y="51303"/>
                    <a:pt x="70917" y="51504"/>
                    <a:pt x="71918" y="51537"/>
                  </a:cubicBezTo>
                  <a:cubicBezTo>
                    <a:pt x="71485" y="51804"/>
                    <a:pt x="71084" y="52037"/>
                    <a:pt x="70684" y="52271"/>
                  </a:cubicBezTo>
                  <a:cubicBezTo>
                    <a:pt x="70150" y="52604"/>
                    <a:pt x="69617" y="52938"/>
                    <a:pt x="69116" y="53405"/>
                  </a:cubicBezTo>
                  <a:cubicBezTo>
                    <a:pt x="69049" y="53472"/>
                    <a:pt x="69016" y="53505"/>
                    <a:pt x="68949" y="53572"/>
                  </a:cubicBezTo>
                  <a:lnTo>
                    <a:pt x="68783" y="53805"/>
                  </a:lnTo>
                  <a:lnTo>
                    <a:pt x="68649" y="53972"/>
                  </a:lnTo>
                  <a:cubicBezTo>
                    <a:pt x="68616" y="54039"/>
                    <a:pt x="68549" y="54105"/>
                    <a:pt x="68516" y="54139"/>
                  </a:cubicBezTo>
                  <a:cubicBezTo>
                    <a:pt x="68316" y="54372"/>
                    <a:pt x="68115" y="54606"/>
                    <a:pt x="67949" y="54839"/>
                  </a:cubicBezTo>
                  <a:cubicBezTo>
                    <a:pt x="67148" y="55740"/>
                    <a:pt x="66314" y="56641"/>
                    <a:pt x="65480" y="57575"/>
                  </a:cubicBezTo>
                  <a:cubicBezTo>
                    <a:pt x="63846" y="59376"/>
                    <a:pt x="62211" y="61177"/>
                    <a:pt x="60610" y="63045"/>
                  </a:cubicBezTo>
                  <a:cubicBezTo>
                    <a:pt x="58976" y="64880"/>
                    <a:pt x="57374" y="66748"/>
                    <a:pt x="55873" y="68683"/>
                  </a:cubicBezTo>
                  <a:cubicBezTo>
                    <a:pt x="55506" y="69183"/>
                    <a:pt x="55140" y="69683"/>
                    <a:pt x="54806" y="70217"/>
                  </a:cubicBezTo>
                  <a:cubicBezTo>
                    <a:pt x="54606" y="70450"/>
                    <a:pt x="54439" y="70717"/>
                    <a:pt x="54272" y="71018"/>
                  </a:cubicBezTo>
                  <a:cubicBezTo>
                    <a:pt x="54206" y="71151"/>
                    <a:pt x="54139" y="71318"/>
                    <a:pt x="54039" y="71485"/>
                  </a:cubicBezTo>
                  <a:cubicBezTo>
                    <a:pt x="54005" y="71585"/>
                    <a:pt x="53972" y="71685"/>
                    <a:pt x="53972" y="71785"/>
                  </a:cubicBezTo>
                  <a:lnTo>
                    <a:pt x="53905" y="71985"/>
                  </a:lnTo>
                  <a:cubicBezTo>
                    <a:pt x="53638" y="73086"/>
                    <a:pt x="53105" y="74220"/>
                    <a:pt x="52604" y="75321"/>
                  </a:cubicBezTo>
                  <a:cubicBezTo>
                    <a:pt x="52371" y="75888"/>
                    <a:pt x="52104" y="76455"/>
                    <a:pt x="51871" y="77022"/>
                  </a:cubicBezTo>
                  <a:cubicBezTo>
                    <a:pt x="51770" y="77289"/>
                    <a:pt x="51637" y="77589"/>
                    <a:pt x="51537" y="77889"/>
                  </a:cubicBezTo>
                  <a:cubicBezTo>
                    <a:pt x="51504" y="78056"/>
                    <a:pt x="51470" y="78223"/>
                    <a:pt x="51437" y="78389"/>
                  </a:cubicBezTo>
                  <a:cubicBezTo>
                    <a:pt x="51404" y="78556"/>
                    <a:pt x="51370" y="78756"/>
                    <a:pt x="51404" y="78890"/>
                  </a:cubicBezTo>
                  <a:lnTo>
                    <a:pt x="51604" y="82559"/>
                  </a:lnTo>
                  <a:cubicBezTo>
                    <a:pt x="51837" y="87463"/>
                    <a:pt x="51971" y="92333"/>
                    <a:pt x="52037" y="97236"/>
                  </a:cubicBezTo>
                  <a:cubicBezTo>
                    <a:pt x="52137" y="102140"/>
                    <a:pt x="52237" y="107043"/>
                    <a:pt x="52404" y="111913"/>
                  </a:cubicBezTo>
                  <a:lnTo>
                    <a:pt x="52604" y="119285"/>
                  </a:lnTo>
                  <a:lnTo>
                    <a:pt x="52738" y="122955"/>
                  </a:lnTo>
                  <a:lnTo>
                    <a:pt x="53138" y="126591"/>
                  </a:lnTo>
                  <a:cubicBezTo>
                    <a:pt x="54239" y="136164"/>
                    <a:pt x="55406" y="145738"/>
                    <a:pt x="56807" y="155278"/>
                  </a:cubicBezTo>
                  <a:lnTo>
                    <a:pt x="5437" y="155978"/>
                  </a:lnTo>
                  <a:cubicBezTo>
                    <a:pt x="6305" y="143369"/>
                    <a:pt x="6905" y="130727"/>
                    <a:pt x="7439" y="118118"/>
                  </a:cubicBezTo>
                  <a:cubicBezTo>
                    <a:pt x="7672" y="111613"/>
                    <a:pt x="7872" y="105109"/>
                    <a:pt x="8073" y="98604"/>
                  </a:cubicBezTo>
                  <a:cubicBezTo>
                    <a:pt x="8273" y="92099"/>
                    <a:pt x="8440" y="85561"/>
                    <a:pt x="8540" y="79057"/>
                  </a:cubicBezTo>
                  <a:lnTo>
                    <a:pt x="8573" y="78456"/>
                  </a:lnTo>
                  <a:lnTo>
                    <a:pt x="8573" y="78156"/>
                  </a:lnTo>
                  <a:cubicBezTo>
                    <a:pt x="8573" y="78056"/>
                    <a:pt x="8540" y="77922"/>
                    <a:pt x="8540" y="77822"/>
                  </a:cubicBezTo>
                  <a:cubicBezTo>
                    <a:pt x="8440" y="77389"/>
                    <a:pt x="8339" y="76988"/>
                    <a:pt x="8239" y="76588"/>
                  </a:cubicBezTo>
                  <a:cubicBezTo>
                    <a:pt x="8006" y="75788"/>
                    <a:pt x="7772" y="75020"/>
                    <a:pt x="7539" y="74253"/>
                  </a:cubicBezTo>
                  <a:cubicBezTo>
                    <a:pt x="7072" y="72685"/>
                    <a:pt x="6605" y="71118"/>
                    <a:pt x="6138" y="69583"/>
                  </a:cubicBezTo>
                  <a:cubicBezTo>
                    <a:pt x="5671" y="68015"/>
                    <a:pt x="5204" y="66448"/>
                    <a:pt x="4770" y="64880"/>
                  </a:cubicBezTo>
                  <a:cubicBezTo>
                    <a:pt x="4570" y="64113"/>
                    <a:pt x="4370" y="63312"/>
                    <a:pt x="4170" y="62511"/>
                  </a:cubicBezTo>
                  <a:cubicBezTo>
                    <a:pt x="4003" y="61744"/>
                    <a:pt x="3803" y="60944"/>
                    <a:pt x="3736" y="60143"/>
                  </a:cubicBezTo>
                  <a:cubicBezTo>
                    <a:pt x="3636" y="58542"/>
                    <a:pt x="3503" y="56907"/>
                    <a:pt x="3369" y="55273"/>
                  </a:cubicBezTo>
                  <a:cubicBezTo>
                    <a:pt x="3236" y="53672"/>
                    <a:pt x="3102" y="52037"/>
                    <a:pt x="2969" y="50403"/>
                  </a:cubicBezTo>
                  <a:cubicBezTo>
                    <a:pt x="2802" y="48802"/>
                    <a:pt x="2635" y="47167"/>
                    <a:pt x="2435" y="45533"/>
                  </a:cubicBezTo>
                  <a:cubicBezTo>
                    <a:pt x="2335" y="44732"/>
                    <a:pt x="2168" y="43898"/>
                    <a:pt x="2002" y="43098"/>
                  </a:cubicBezTo>
                  <a:cubicBezTo>
                    <a:pt x="1835" y="42330"/>
                    <a:pt x="1735" y="41563"/>
                    <a:pt x="1668" y="40763"/>
                  </a:cubicBezTo>
                  <a:cubicBezTo>
                    <a:pt x="1501" y="39161"/>
                    <a:pt x="1468" y="37527"/>
                    <a:pt x="1368" y="35892"/>
                  </a:cubicBezTo>
                  <a:cubicBezTo>
                    <a:pt x="1334" y="35092"/>
                    <a:pt x="1268" y="34258"/>
                    <a:pt x="1201" y="33457"/>
                  </a:cubicBezTo>
                  <a:cubicBezTo>
                    <a:pt x="1134" y="32690"/>
                    <a:pt x="1134" y="31956"/>
                    <a:pt x="1334" y="31222"/>
                  </a:cubicBezTo>
                  <a:cubicBezTo>
                    <a:pt x="1501" y="30489"/>
                    <a:pt x="1801" y="29821"/>
                    <a:pt x="2202" y="29121"/>
                  </a:cubicBezTo>
                  <a:cubicBezTo>
                    <a:pt x="2602" y="28454"/>
                    <a:pt x="3102" y="27820"/>
                    <a:pt x="3536" y="27119"/>
                  </a:cubicBezTo>
                  <a:cubicBezTo>
                    <a:pt x="3770" y="26786"/>
                    <a:pt x="4003" y="26419"/>
                    <a:pt x="4203" y="26019"/>
                  </a:cubicBezTo>
                  <a:cubicBezTo>
                    <a:pt x="4403" y="25618"/>
                    <a:pt x="4537" y="25218"/>
                    <a:pt x="4670" y="24851"/>
                  </a:cubicBezTo>
                  <a:cubicBezTo>
                    <a:pt x="4970" y="24051"/>
                    <a:pt x="5237" y="23283"/>
                    <a:pt x="5471" y="22483"/>
                  </a:cubicBezTo>
                  <a:cubicBezTo>
                    <a:pt x="5938" y="20915"/>
                    <a:pt x="6338" y="19347"/>
                    <a:pt x="6672" y="17713"/>
                  </a:cubicBezTo>
                  <a:cubicBezTo>
                    <a:pt x="6772" y="17312"/>
                    <a:pt x="6838" y="16912"/>
                    <a:pt x="6905" y="16512"/>
                  </a:cubicBezTo>
                  <a:cubicBezTo>
                    <a:pt x="6938" y="16112"/>
                    <a:pt x="7039" y="15745"/>
                    <a:pt x="7172" y="15411"/>
                  </a:cubicBezTo>
                  <a:cubicBezTo>
                    <a:pt x="7405" y="14677"/>
                    <a:pt x="7872" y="14043"/>
                    <a:pt x="8373" y="13443"/>
                  </a:cubicBezTo>
                  <a:lnTo>
                    <a:pt x="10007" y="11642"/>
                  </a:lnTo>
                  <a:cubicBezTo>
                    <a:pt x="10541" y="11108"/>
                    <a:pt x="11242" y="10708"/>
                    <a:pt x="11942" y="10341"/>
                  </a:cubicBezTo>
                  <a:cubicBezTo>
                    <a:pt x="13410" y="9640"/>
                    <a:pt x="14944" y="9073"/>
                    <a:pt x="16479" y="8573"/>
                  </a:cubicBezTo>
                  <a:lnTo>
                    <a:pt x="16445" y="8506"/>
                  </a:lnTo>
                  <a:lnTo>
                    <a:pt x="16512" y="8539"/>
                  </a:lnTo>
                  <a:cubicBezTo>
                    <a:pt x="17313" y="7405"/>
                    <a:pt x="18347" y="6305"/>
                    <a:pt x="19481" y="5637"/>
                  </a:cubicBezTo>
                  <a:cubicBezTo>
                    <a:pt x="20374" y="5141"/>
                    <a:pt x="21377" y="5051"/>
                    <a:pt x="22409" y="5051"/>
                  </a:cubicBezTo>
                  <a:cubicBezTo>
                    <a:pt x="22765" y="5051"/>
                    <a:pt x="23124" y="5062"/>
                    <a:pt x="23484" y="5070"/>
                  </a:cubicBezTo>
                  <a:cubicBezTo>
                    <a:pt x="24918" y="5137"/>
                    <a:pt x="26352" y="5204"/>
                    <a:pt x="27787" y="5270"/>
                  </a:cubicBezTo>
                  <a:cubicBezTo>
                    <a:pt x="29221" y="5371"/>
                    <a:pt x="30655" y="5404"/>
                    <a:pt x="32056" y="5471"/>
                  </a:cubicBezTo>
                  <a:lnTo>
                    <a:pt x="32390" y="5471"/>
                  </a:lnTo>
                  <a:lnTo>
                    <a:pt x="32623" y="5204"/>
                  </a:lnTo>
                  <a:cubicBezTo>
                    <a:pt x="33658" y="3936"/>
                    <a:pt x="35059" y="2769"/>
                    <a:pt x="36560" y="2168"/>
                  </a:cubicBezTo>
                  <a:cubicBezTo>
                    <a:pt x="36726" y="2102"/>
                    <a:pt x="36927" y="2068"/>
                    <a:pt x="37127" y="2001"/>
                  </a:cubicBezTo>
                  <a:cubicBezTo>
                    <a:pt x="37327" y="1968"/>
                    <a:pt x="37527" y="1901"/>
                    <a:pt x="37727" y="1901"/>
                  </a:cubicBezTo>
                  <a:cubicBezTo>
                    <a:pt x="38127" y="1835"/>
                    <a:pt x="38561" y="1801"/>
                    <a:pt x="38961" y="1801"/>
                  </a:cubicBezTo>
                  <a:close/>
                  <a:moveTo>
                    <a:pt x="60810" y="0"/>
                  </a:moveTo>
                  <a:cubicBezTo>
                    <a:pt x="60176" y="0"/>
                    <a:pt x="59509" y="0"/>
                    <a:pt x="58842" y="100"/>
                  </a:cubicBezTo>
                  <a:cubicBezTo>
                    <a:pt x="58208" y="200"/>
                    <a:pt x="57575" y="334"/>
                    <a:pt x="56941" y="500"/>
                  </a:cubicBezTo>
                  <a:cubicBezTo>
                    <a:pt x="55707" y="834"/>
                    <a:pt x="54439" y="1201"/>
                    <a:pt x="53372" y="2035"/>
                  </a:cubicBezTo>
                  <a:cubicBezTo>
                    <a:pt x="53105" y="2268"/>
                    <a:pt x="52905" y="2502"/>
                    <a:pt x="52704" y="2769"/>
                  </a:cubicBezTo>
                  <a:cubicBezTo>
                    <a:pt x="52504" y="3036"/>
                    <a:pt x="52338" y="3302"/>
                    <a:pt x="52171" y="3603"/>
                  </a:cubicBezTo>
                  <a:cubicBezTo>
                    <a:pt x="51904" y="4070"/>
                    <a:pt x="51637" y="4537"/>
                    <a:pt x="51404" y="5037"/>
                  </a:cubicBezTo>
                  <a:cubicBezTo>
                    <a:pt x="50103" y="3869"/>
                    <a:pt x="48735" y="2835"/>
                    <a:pt x="47067" y="2168"/>
                  </a:cubicBezTo>
                  <a:cubicBezTo>
                    <a:pt x="46600" y="2001"/>
                    <a:pt x="46133" y="1868"/>
                    <a:pt x="45633" y="1835"/>
                  </a:cubicBezTo>
                  <a:cubicBezTo>
                    <a:pt x="45366" y="1801"/>
                    <a:pt x="45199" y="1801"/>
                    <a:pt x="44966" y="1768"/>
                  </a:cubicBezTo>
                  <a:cubicBezTo>
                    <a:pt x="44765" y="1768"/>
                    <a:pt x="44532" y="1735"/>
                    <a:pt x="44332" y="1701"/>
                  </a:cubicBezTo>
                  <a:cubicBezTo>
                    <a:pt x="43498" y="1568"/>
                    <a:pt x="42664" y="1334"/>
                    <a:pt x="41763" y="1067"/>
                  </a:cubicBezTo>
                  <a:cubicBezTo>
                    <a:pt x="40896" y="867"/>
                    <a:pt x="39962" y="667"/>
                    <a:pt x="38995" y="634"/>
                  </a:cubicBezTo>
                  <a:cubicBezTo>
                    <a:pt x="38801" y="620"/>
                    <a:pt x="38608" y="612"/>
                    <a:pt x="38412" y="612"/>
                  </a:cubicBezTo>
                  <a:cubicBezTo>
                    <a:pt x="38135" y="612"/>
                    <a:pt x="37853" y="628"/>
                    <a:pt x="37560" y="667"/>
                  </a:cubicBezTo>
                  <a:cubicBezTo>
                    <a:pt x="37327" y="701"/>
                    <a:pt x="37093" y="734"/>
                    <a:pt x="36826" y="767"/>
                  </a:cubicBezTo>
                  <a:cubicBezTo>
                    <a:pt x="36593" y="834"/>
                    <a:pt x="36359" y="901"/>
                    <a:pt x="36126" y="967"/>
                  </a:cubicBezTo>
                  <a:cubicBezTo>
                    <a:pt x="35192" y="1301"/>
                    <a:pt x="34358" y="1801"/>
                    <a:pt x="33591" y="2368"/>
                  </a:cubicBezTo>
                  <a:cubicBezTo>
                    <a:pt x="32924" y="2902"/>
                    <a:pt x="32323" y="3469"/>
                    <a:pt x="31790" y="4136"/>
                  </a:cubicBezTo>
                  <a:cubicBezTo>
                    <a:pt x="30455" y="4103"/>
                    <a:pt x="29121" y="4070"/>
                    <a:pt x="27820" y="4070"/>
                  </a:cubicBezTo>
                  <a:lnTo>
                    <a:pt x="25652" y="4070"/>
                  </a:lnTo>
                  <a:cubicBezTo>
                    <a:pt x="24918" y="4070"/>
                    <a:pt x="24217" y="4103"/>
                    <a:pt x="23517" y="4103"/>
                  </a:cubicBezTo>
                  <a:cubicBezTo>
                    <a:pt x="22783" y="4103"/>
                    <a:pt x="22049" y="4170"/>
                    <a:pt x="21315" y="4270"/>
                  </a:cubicBezTo>
                  <a:cubicBezTo>
                    <a:pt x="20548" y="4403"/>
                    <a:pt x="19814" y="4670"/>
                    <a:pt x="19181" y="5104"/>
                  </a:cubicBezTo>
                  <a:cubicBezTo>
                    <a:pt x="18513" y="5537"/>
                    <a:pt x="18046" y="6071"/>
                    <a:pt x="17579" y="6638"/>
                  </a:cubicBezTo>
                  <a:cubicBezTo>
                    <a:pt x="17112" y="7205"/>
                    <a:pt x="16745" y="7806"/>
                    <a:pt x="16412" y="8473"/>
                  </a:cubicBezTo>
                  <a:cubicBezTo>
                    <a:pt x="14844" y="8840"/>
                    <a:pt x="13276" y="9307"/>
                    <a:pt x="11775" y="9974"/>
                  </a:cubicBezTo>
                  <a:cubicBezTo>
                    <a:pt x="11041" y="10307"/>
                    <a:pt x="10274" y="10674"/>
                    <a:pt x="9607" y="11241"/>
                  </a:cubicBezTo>
                  <a:cubicBezTo>
                    <a:pt x="9440" y="11408"/>
                    <a:pt x="9307" y="11542"/>
                    <a:pt x="9173" y="11708"/>
                  </a:cubicBezTo>
                  <a:lnTo>
                    <a:pt x="8740" y="12142"/>
                  </a:lnTo>
                  <a:cubicBezTo>
                    <a:pt x="8473" y="12409"/>
                    <a:pt x="8173" y="12709"/>
                    <a:pt x="7906" y="13009"/>
                  </a:cubicBezTo>
                  <a:cubicBezTo>
                    <a:pt x="7339" y="13610"/>
                    <a:pt x="6805" y="14310"/>
                    <a:pt x="6471" y="15144"/>
                  </a:cubicBezTo>
                  <a:cubicBezTo>
                    <a:pt x="6305" y="15544"/>
                    <a:pt x="6205" y="15945"/>
                    <a:pt x="6105" y="16378"/>
                  </a:cubicBezTo>
                  <a:cubicBezTo>
                    <a:pt x="6038" y="16779"/>
                    <a:pt x="5971" y="17146"/>
                    <a:pt x="5871" y="17546"/>
                  </a:cubicBezTo>
                  <a:cubicBezTo>
                    <a:pt x="5504" y="19114"/>
                    <a:pt x="5037" y="20681"/>
                    <a:pt x="4537" y="22216"/>
                  </a:cubicBezTo>
                  <a:cubicBezTo>
                    <a:pt x="4303" y="22983"/>
                    <a:pt x="4036" y="23717"/>
                    <a:pt x="3736" y="24484"/>
                  </a:cubicBezTo>
                  <a:cubicBezTo>
                    <a:pt x="3603" y="24851"/>
                    <a:pt x="3436" y="25218"/>
                    <a:pt x="3269" y="25552"/>
                  </a:cubicBezTo>
                  <a:cubicBezTo>
                    <a:pt x="3102" y="25885"/>
                    <a:pt x="2902" y="26219"/>
                    <a:pt x="2669" y="26519"/>
                  </a:cubicBezTo>
                  <a:cubicBezTo>
                    <a:pt x="2235" y="27186"/>
                    <a:pt x="1735" y="27853"/>
                    <a:pt x="1301" y="28587"/>
                  </a:cubicBezTo>
                  <a:cubicBezTo>
                    <a:pt x="834" y="29288"/>
                    <a:pt x="467" y="30088"/>
                    <a:pt x="234" y="30956"/>
                  </a:cubicBezTo>
                  <a:cubicBezTo>
                    <a:pt x="34" y="31789"/>
                    <a:pt x="0" y="32723"/>
                    <a:pt x="67" y="33557"/>
                  </a:cubicBezTo>
                  <a:cubicBezTo>
                    <a:pt x="167" y="34358"/>
                    <a:pt x="234" y="35159"/>
                    <a:pt x="267" y="35959"/>
                  </a:cubicBezTo>
                  <a:cubicBezTo>
                    <a:pt x="367" y="37594"/>
                    <a:pt x="434" y="39228"/>
                    <a:pt x="634" y="40863"/>
                  </a:cubicBezTo>
                  <a:cubicBezTo>
                    <a:pt x="701" y="41697"/>
                    <a:pt x="867" y="42497"/>
                    <a:pt x="1068" y="43331"/>
                  </a:cubicBezTo>
                  <a:cubicBezTo>
                    <a:pt x="1268" y="44132"/>
                    <a:pt x="1435" y="44865"/>
                    <a:pt x="1568" y="45666"/>
                  </a:cubicBezTo>
                  <a:cubicBezTo>
                    <a:pt x="1835" y="47267"/>
                    <a:pt x="2068" y="48868"/>
                    <a:pt x="2268" y="50503"/>
                  </a:cubicBezTo>
                  <a:cubicBezTo>
                    <a:pt x="2702" y="53705"/>
                    <a:pt x="3069" y="56941"/>
                    <a:pt x="3336" y="60176"/>
                  </a:cubicBezTo>
                  <a:cubicBezTo>
                    <a:pt x="3403" y="61010"/>
                    <a:pt x="3603" y="61811"/>
                    <a:pt x="3803" y="62611"/>
                  </a:cubicBezTo>
                  <a:cubicBezTo>
                    <a:pt x="4003" y="63412"/>
                    <a:pt x="4203" y="64179"/>
                    <a:pt x="4403" y="64980"/>
                  </a:cubicBezTo>
                  <a:cubicBezTo>
                    <a:pt x="4837" y="66548"/>
                    <a:pt x="5271" y="68115"/>
                    <a:pt x="5704" y="69683"/>
                  </a:cubicBezTo>
                  <a:cubicBezTo>
                    <a:pt x="6171" y="71251"/>
                    <a:pt x="6605" y="72819"/>
                    <a:pt x="7005" y="74387"/>
                  </a:cubicBezTo>
                  <a:cubicBezTo>
                    <a:pt x="7239" y="75187"/>
                    <a:pt x="7439" y="75954"/>
                    <a:pt x="7639" y="76755"/>
                  </a:cubicBezTo>
                  <a:cubicBezTo>
                    <a:pt x="7739" y="77122"/>
                    <a:pt x="7839" y="77556"/>
                    <a:pt x="7872" y="77889"/>
                  </a:cubicBezTo>
                  <a:cubicBezTo>
                    <a:pt x="7906" y="77989"/>
                    <a:pt x="7906" y="78056"/>
                    <a:pt x="7906" y="78156"/>
                  </a:cubicBezTo>
                  <a:lnTo>
                    <a:pt x="7906" y="78456"/>
                  </a:lnTo>
                  <a:lnTo>
                    <a:pt x="7872" y="79057"/>
                  </a:lnTo>
                  <a:cubicBezTo>
                    <a:pt x="7506" y="85561"/>
                    <a:pt x="7172" y="92066"/>
                    <a:pt x="6905" y="98571"/>
                  </a:cubicBezTo>
                  <a:cubicBezTo>
                    <a:pt x="6605" y="105075"/>
                    <a:pt x="6305" y="111580"/>
                    <a:pt x="6105" y="118085"/>
                  </a:cubicBezTo>
                  <a:cubicBezTo>
                    <a:pt x="5704" y="130694"/>
                    <a:pt x="5371" y="143336"/>
                    <a:pt x="5271" y="155978"/>
                  </a:cubicBezTo>
                  <a:lnTo>
                    <a:pt x="2735" y="156012"/>
                  </a:lnTo>
                  <a:lnTo>
                    <a:pt x="5271" y="156012"/>
                  </a:lnTo>
                  <a:cubicBezTo>
                    <a:pt x="5271" y="156379"/>
                    <a:pt x="5271" y="156746"/>
                    <a:pt x="5237" y="157112"/>
                  </a:cubicBezTo>
                  <a:lnTo>
                    <a:pt x="5371" y="157112"/>
                  </a:lnTo>
                  <a:cubicBezTo>
                    <a:pt x="5404" y="156746"/>
                    <a:pt x="5437" y="156379"/>
                    <a:pt x="5437" y="156012"/>
                  </a:cubicBezTo>
                  <a:cubicBezTo>
                    <a:pt x="8892" y="156036"/>
                    <a:pt x="15279" y="156074"/>
                    <a:pt x="22522" y="156074"/>
                  </a:cubicBezTo>
                  <a:cubicBezTo>
                    <a:pt x="34929" y="156074"/>
                    <a:pt x="49848" y="155962"/>
                    <a:pt x="56841" y="155478"/>
                  </a:cubicBezTo>
                  <a:cubicBezTo>
                    <a:pt x="56841" y="155578"/>
                    <a:pt x="56841" y="155678"/>
                    <a:pt x="56874" y="155745"/>
                  </a:cubicBezTo>
                  <a:lnTo>
                    <a:pt x="57008" y="155745"/>
                  </a:lnTo>
                  <a:cubicBezTo>
                    <a:pt x="56974" y="155645"/>
                    <a:pt x="56974" y="155578"/>
                    <a:pt x="56974" y="155478"/>
                  </a:cubicBezTo>
                  <a:cubicBezTo>
                    <a:pt x="58008" y="155411"/>
                    <a:pt x="58876" y="155345"/>
                    <a:pt x="59509" y="155244"/>
                  </a:cubicBezTo>
                  <a:lnTo>
                    <a:pt x="59509" y="155244"/>
                  </a:lnTo>
                  <a:lnTo>
                    <a:pt x="56974" y="155278"/>
                  </a:lnTo>
                  <a:cubicBezTo>
                    <a:pt x="56307" y="145671"/>
                    <a:pt x="55440" y="136064"/>
                    <a:pt x="54472" y="126491"/>
                  </a:cubicBezTo>
                  <a:lnTo>
                    <a:pt x="54072" y="122855"/>
                  </a:lnTo>
                  <a:lnTo>
                    <a:pt x="53905" y="119185"/>
                  </a:lnTo>
                  <a:lnTo>
                    <a:pt x="53572" y="111880"/>
                  </a:lnTo>
                  <a:cubicBezTo>
                    <a:pt x="53338" y="106977"/>
                    <a:pt x="53038" y="102106"/>
                    <a:pt x="52738" y="97203"/>
                  </a:cubicBezTo>
                  <a:cubicBezTo>
                    <a:pt x="52438" y="92333"/>
                    <a:pt x="52171" y="87429"/>
                    <a:pt x="52004" y="82559"/>
                  </a:cubicBezTo>
                  <a:lnTo>
                    <a:pt x="51904" y="78890"/>
                  </a:lnTo>
                  <a:cubicBezTo>
                    <a:pt x="51904" y="78723"/>
                    <a:pt x="51937" y="78623"/>
                    <a:pt x="51937" y="78490"/>
                  </a:cubicBezTo>
                  <a:cubicBezTo>
                    <a:pt x="52004" y="78356"/>
                    <a:pt x="52037" y="78223"/>
                    <a:pt x="52071" y="78089"/>
                  </a:cubicBezTo>
                  <a:cubicBezTo>
                    <a:pt x="52171" y="77789"/>
                    <a:pt x="52304" y="77522"/>
                    <a:pt x="52438" y="77255"/>
                  </a:cubicBezTo>
                  <a:cubicBezTo>
                    <a:pt x="52671" y="76722"/>
                    <a:pt x="52971" y="76155"/>
                    <a:pt x="53238" y="75621"/>
                  </a:cubicBezTo>
                  <a:cubicBezTo>
                    <a:pt x="53805" y="74520"/>
                    <a:pt x="54372" y="73453"/>
                    <a:pt x="54773" y="72185"/>
                  </a:cubicBezTo>
                  <a:lnTo>
                    <a:pt x="54806" y="71952"/>
                  </a:lnTo>
                  <a:cubicBezTo>
                    <a:pt x="54839" y="71918"/>
                    <a:pt x="54873" y="71885"/>
                    <a:pt x="54873" y="71818"/>
                  </a:cubicBezTo>
                  <a:cubicBezTo>
                    <a:pt x="54939" y="71718"/>
                    <a:pt x="54973" y="71618"/>
                    <a:pt x="55073" y="71485"/>
                  </a:cubicBezTo>
                  <a:cubicBezTo>
                    <a:pt x="55206" y="71251"/>
                    <a:pt x="55406" y="70984"/>
                    <a:pt x="55573" y="70751"/>
                  </a:cubicBezTo>
                  <a:cubicBezTo>
                    <a:pt x="55940" y="70284"/>
                    <a:pt x="56307" y="69817"/>
                    <a:pt x="56707" y="69350"/>
                  </a:cubicBezTo>
                  <a:cubicBezTo>
                    <a:pt x="59776" y="65580"/>
                    <a:pt x="63045" y="61911"/>
                    <a:pt x="66214" y="58208"/>
                  </a:cubicBezTo>
                  <a:cubicBezTo>
                    <a:pt x="67015" y="57274"/>
                    <a:pt x="67815" y="56340"/>
                    <a:pt x="68582" y="55373"/>
                  </a:cubicBezTo>
                  <a:cubicBezTo>
                    <a:pt x="68783" y="55139"/>
                    <a:pt x="68949" y="54906"/>
                    <a:pt x="69150" y="54639"/>
                  </a:cubicBezTo>
                  <a:cubicBezTo>
                    <a:pt x="69183" y="54572"/>
                    <a:pt x="69250" y="54506"/>
                    <a:pt x="69283" y="54439"/>
                  </a:cubicBezTo>
                  <a:cubicBezTo>
                    <a:pt x="69350" y="54372"/>
                    <a:pt x="69383" y="54272"/>
                    <a:pt x="69416" y="54239"/>
                  </a:cubicBezTo>
                  <a:cubicBezTo>
                    <a:pt x="69483" y="54139"/>
                    <a:pt x="69550" y="54039"/>
                    <a:pt x="69650" y="53939"/>
                  </a:cubicBezTo>
                  <a:cubicBezTo>
                    <a:pt x="70050" y="53538"/>
                    <a:pt x="70551" y="53171"/>
                    <a:pt x="71051" y="52838"/>
                  </a:cubicBezTo>
                  <a:cubicBezTo>
                    <a:pt x="72052" y="52171"/>
                    <a:pt x="73086" y="51504"/>
                    <a:pt x="74086" y="50803"/>
                  </a:cubicBezTo>
                  <a:cubicBezTo>
                    <a:pt x="74587" y="50469"/>
                    <a:pt x="75087" y="50103"/>
                    <a:pt x="75587" y="49736"/>
                  </a:cubicBezTo>
                  <a:cubicBezTo>
                    <a:pt x="76054" y="49335"/>
                    <a:pt x="76555" y="48935"/>
                    <a:pt x="76922" y="48435"/>
                  </a:cubicBezTo>
                  <a:cubicBezTo>
                    <a:pt x="77656" y="47667"/>
                    <a:pt x="78223" y="46800"/>
                    <a:pt x="78756" y="45900"/>
                  </a:cubicBezTo>
                  <a:cubicBezTo>
                    <a:pt x="79290" y="44999"/>
                    <a:pt x="79757" y="44032"/>
                    <a:pt x="80091" y="43031"/>
                  </a:cubicBezTo>
                  <a:cubicBezTo>
                    <a:pt x="80424" y="42030"/>
                    <a:pt x="80658" y="40963"/>
                    <a:pt x="80658" y="39829"/>
                  </a:cubicBezTo>
                  <a:cubicBezTo>
                    <a:pt x="80624" y="39562"/>
                    <a:pt x="80658" y="39295"/>
                    <a:pt x="80591" y="38995"/>
                  </a:cubicBezTo>
                  <a:cubicBezTo>
                    <a:pt x="80558" y="38728"/>
                    <a:pt x="80524" y="38428"/>
                    <a:pt x="80458" y="38194"/>
                  </a:cubicBezTo>
                  <a:cubicBezTo>
                    <a:pt x="80358" y="37660"/>
                    <a:pt x="80224" y="37160"/>
                    <a:pt x="80057" y="36626"/>
                  </a:cubicBezTo>
                  <a:cubicBezTo>
                    <a:pt x="79424" y="34625"/>
                    <a:pt x="78623" y="32723"/>
                    <a:pt x="77756" y="30855"/>
                  </a:cubicBezTo>
                  <a:cubicBezTo>
                    <a:pt x="77322" y="29921"/>
                    <a:pt x="76888" y="28987"/>
                    <a:pt x="76421" y="28053"/>
                  </a:cubicBezTo>
                  <a:cubicBezTo>
                    <a:pt x="76188" y="27586"/>
                    <a:pt x="75921" y="27119"/>
                    <a:pt x="75688" y="26686"/>
                  </a:cubicBezTo>
                  <a:lnTo>
                    <a:pt x="75020" y="25318"/>
                  </a:lnTo>
                  <a:cubicBezTo>
                    <a:pt x="74086" y="23483"/>
                    <a:pt x="73219" y="21582"/>
                    <a:pt x="72519" y="19681"/>
                  </a:cubicBezTo>
                  <a:cubicBezTo>
                    <a:pt x="72318" y="19180"/>
                    <a:pt x="72152" y="18713"/>
                    <a:pt x="71985" y="18213"/>
                  </a:cubicBezTo>
                  <a:cubicBezTo>
                    <a:pt x="71851" y="17746"/>
                    <a:pt x="71685" y="17246"/>
                    <a:pt x="71518" y="16745"/>
                  </a:cubicBezTo>
                  <a:cubicBezTo>
                    <a:pt x="71218" y="16011"/>
                    <a:pt x="70917" y="15244"/>
                    <a:pt x="70417" y="14577"/>
                  </a:cubicBezTo>
                  <a:lnTo>
                    <a:pt x="70484" y="14577"/>
                  </a:lnTo>
                  <a:cubicBezTo>
                    <a:pt x="70417" y="12009"/>
                    <a:pt x="70150" y="9473"/>
                    <a:pt x="69516" y="6938"/>
                  </a:cubicBezTo>
                  <a:cubicBezTo>
                    <a:pt x="69450" y="6638"/>
                    <a:pt x="69350" y="6338"/>
                    <a:pt x="69250" y="6004"/>
                  </a:cubicBezTo>
                  <a:cubicBezTo>
                    <a:pt x="69150" y="5704"/>
                    <a:pt x="69049" y="5371"/>
                    <a:pt x="68949" y="5070"/>
                  </a:cubicBezTo>
                  <a:cubicBezTo>
                    <a:pt x="68816" y="4770"/>
                    <a:pt x="68649" y="4470"/>
                    <a:pt x="68516" y="4170"/>
                  </a:cubicBezTo>
                  <a:cubicBezTo>
                    <a:pt x="68449" y="4003"/>
                    <a:pt x="68349" y="3836"/>
                    <a:pt x="68249" y="3703"/>
                  </a:cubicBezTo>
                  <a:cubicBezTo>
                    <a:pt x="68149" y="3536"/>
                    <a:pt x="68049" y="3402"/>
                    <a:pt x="67949" y="3269"/>
                  </a:cubicBezTo>
                  <a:cubicBezTo>
                    <a:pt x="67515" y="2735"/>
                    <a:pt x="66981" y="2268"/>
                    <a:pt x="66448" y="1901"/>
                  </a:cubicBezTo>
                  <a:cubicBezTo>
                    <a:pt x="65914" y="1468"/>
                    <a:pt x="65313" y="1168"/>
                    <a:pt x="64713" y="901"/>
                  </a:cubicBezTo>
                  <a:cubicBezTo>
                    <a:pt x="64079" y="600"/>
                    <a:pt x="63445" y="400"/>
                    <a:pt x="62812" y="267"/>
                  </a:cubicBezTo>
                  <a:cubicBezTo>
                    <a:pt x="62145" y="100"/>
                    <a:pt x="61477" y="33"/>
                    <a:pt x="60810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3200800" y="1883450"/>
              <a:ext cx="16700" cy="112600"/>
            </a:xfrm>
            <a:custGeom>
              <a:rect b="b" l="l" r="r" t="t"/>
              <a:pathLst>
                <a:path extrusionOk="0" h="4504" w="668">
                  <a:moveTo>
                    <a:pt x="667" y="1"/>
                  </a:moveTo>
                  <a:lnTo>
                    <a:pt x="667" y="1"/>
                  </a:lnTo>
                  <a:cubicBezTo>
                    <a:pt x="434" y="334"/>
                    <a:pt x="300" y="701"/>
                    <a:pt x="200" y="1102"/>
                  </a:cubicBezTo>
                  <a:cubicBezTo>
                    <a:pt x="100" y="1468"/>
                    <a:pt x="33" y="1869"/>
                    <a:pt x="33" y="2269"/>
                  </a:cubicBezTo>
                  <a:cubicBezTo>
                    <a:pt x="0" y="3036"/>
                    <a:pt x="167" y="3870"/>
                    <a:pt x="667" y="4504"/>
                  </a:cubicBezTo>
                  <a:cubicBezTo>
                    <a:pt x="567" y="4137"/>
                    <a:pt x="500" y="3770"/>
                    <a:pt x="467" y="3403"/>
                  </a:cubicBezTo>
                  <a:cubicBezTo>
                    <a:pt x="434" y="3003"/>
                    <a:pt x="434" y="2636"/>
                    <a:pt x="434" y="2269"/>
                  </a:cubicBezTo>
                  <a:cubicBezTo>
                    <a:pt x="467" y="1535"/>
                    <a:pt x="567" y="801"/>
                    <a:pt x="667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3224975" y="1927650"/>
              <a:ext cx="16700" cy="112600"/>
            </a:xfrm>
            <a:custGeom>
              <a:rect b="b" l="l" r="r" t="t"/>
              <a:pathLst>
                <a:path extrusionOk="0" h="4504" w="668">
                  <a:moveTo>
                    <a:pt x="668" y="1"/>
                  </a:moveTo>
                  <a:lnTo>
                    <a:pt x="668" y="1"/>
                  </a:lnTo>
                  <a:cubicBezTo>
                    <a:pt x="467" y="334"/>
                    <a:pt x="301" y="701"/>
                    <a:pt x="201" y="1102"/>
                  </a:cubicBezTo>
                  <a:cubicBezTo>
                    <a:pt x="101" y="1468"/>
                    <a:pt x="34" y="1869"/>
                    <a:pt x="34" y="2269"/>
                  </a:cubicBezTo>
                  <a:cubicBezTo>
                    <a:pt x="0" y="3036"/>
                    <a:pt x="167" y="3870"/>
                    <a:pt x="668" y="4504"/>
                  </a:cubicBezTo>
                  <a:cubicBezTo>
                    <a:pt x="601" y="4104"/>
                    <a:pt x="501" y="3737"/>
                    <a:pt x="467" y="3370"/>
                  </a:cubicBezTo>
                  <a:cubicBezTo>
                    <a:pt x="434" y="3003"/>
                    <a:pt x="434" y="2636"/>
                    <a:pt x="434" y="2269"/>
                  </a:cubicBezTo>
                  <a:cubicBezTo>
                    <a:pt x="467" y="1535"/>
                    <a:pt x="568" y="768"/>
                    <a:pt x="668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3254150" y="1976850"/>
              <a:ext cx="16725" cy="112625"/>
            </a:xfrm>
            <a:custGeom>
              <a:rect b="b" l="l" r="r" t="t"/>
              <a:pathLst>
                <a:path extrusionOk="0" h="4505" w="669">
                  <a:moveTo>
                    <a:pt x="668" y="1"/>
                  </a:moveTo>
                  <a:lnTo>
                    <a:pt x="668" y="1"/>
                  </a:lnTo>
                  <a:cubicBezTo>
                    <a:pt x="468" y="334"/>
                    <a:pt x="335" y="701"/>
                    <a:pt x="201" y="1068"/>
                  </a:cubicBezTo>
                  <a:cubicBezTo>
                    <a:pt x="101" y="1469"/>
                    <a:pt x="68" y="1835"/>
                    <a:pt x="34" y="2236"/>
                  </a:cubicBezTo>
                  <a:cubicBezTo>
                    <a:pt x="1" y="3036"/>
                    <a:pt x="168" y="3870"/>
                    <a:pt x="668" y="4504"/>
                  </a:cubicBezTo>
                  <a:cubicBezTo>
                    <a:pt x="601" y="4104"/>
                    <a:pt x="501" y="3737"/>
                    <a:pt x="468" y="3370"/>
                  </a:cubicBezTo>
                  <a:cubicBezTo>
                    <a:pt x="468" y="3003"/>
                    <a:pt x="435" y="2636"/>
                    <a:pt x="468" y="2269"/>
                  </a:cubicBezTo>
                  <a:cubicBezTo>
                    <a:pt x="468" y="1502"/>
                    <a:pt x="568" y="768"/>
                    <a:pt x="668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3494325" y="1575725"/>
              <a:ext cx="16700" cy="130975"/>
            </a:xfrm>
            <a:custGeom>
              <a:rect b="b" l="l" r="r" t="t"/>
              <a:pathLst>
                <a:path extrusionOk="0" h="5239" w="668">
                  <a:moveTo>
                    <a:pt x="668" y="1"/>
                  </a:moveTo>
                  <a:lnTo>
                    <a:pt x="668" y="1"/>
                  </a:lnTo>
                  <a:cubicBezTo>
                    <a:pt x="468" y="401"/>
                    <a:pt x="301" y="835"/>
                    <a:pt x="201" y="1269"/>
                  </a:cubicBezTo>
                  <a:cubicBezTo>
                    <a:pt x="101" y="1702"/>
                    <a:pt x="34" y="2169"/>
                    <a:pt x="34" y="2636"/>
                  </a:cubicBezTo>
                  <a:cubicBezTo>
                    <a:pt x="1" y="3537"/>
                    <a:pt x="168" y="4504"/>
                    <a:pt x="668" y="5238"/>
                  </a:cubicBezTo>
                  <a:cubicBezTo>
                    <a:pt x="568" y="4804"/>
                    <a:pt x="501" y="4371"/>
                    <a:pt x="468" y="3937"/>
                  </a:cubicBezTo>
                  <a:cubicBezTo>
                    <a:pt x="434" y="3503"/>
                    <a:pt x="434" y="3070"/>
                    <a:pt x="434" y="2636"/>
                  </a:cubicBezTo>
                  <a:cubicBezTo>
                    <a:pt x="468" y="1769"/>
                    <a:pt x="568" y="902"/>
                    <a:pt x="668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3519350" y="1627450"/>
              <a:ext cx="17550" cy="130950"/>
            </a:xfrm>
            <a:custGeom>
              <a:rect b="b" l="l" r="r" t="t"/>
              <a:pathLst>
                <a:path extrusionOk="0" h="5238" w="702">
                  <a:moveTo>
                    <a:pt x="701" y="0"/>
                  </a:moveTo>
                  <a:lnTo>
                    <a:pt x="701" y="0"/>
                  </a:lnTo>
                  <a:cubicBezTo>
                    <a:pt x="468" y="400"/>
                    <a:pt x="334" y="834"/>
                    <a:pt x="234" y="1268"/>
                  </a:cubicBezTo>
                  <a:cubicBezTo>
                    <a:pt x="101" y="1701"/>
                    <a:pt x="67" y="2168"/>
                    <a:pt x="34" y="2602"/>
                  </a:cubicBezTo>
                  <a:cubicBezTo>
                    <a:pt x="1" y="3503"/>
                    <a:pt x="167" y="4470"/>
                    <a:pt x="701" y="5237"/>
                  </a:cubicBezTo>
                  <a:cubicBezTo>
                    <a:pt x="601" y="4804"/>
                    <a:pt x="534" y="4370"/>
                    <a:pt x="468" y="3936"/>
                  </a:cubicBezTo>
                  <a:cubicBezTo>
                    <a:pt x="468" y="3503"/>
                    <a:pt x="434" y="3069"/>
                    <a:pt x="468" y="2635"/>
                  </a:cubicBezTo>
                  <a:cubicBezTo>
                    <a:pt x="468" y="1768"/>
                    <a:pt x="568" y="901"/>
                    <a:pt x="701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3550200" y="1684150"/>
              <a:ext cx="16700" cy="130950"/>
            </a:xfrm>
            <a:custGeom>
              <a:rect b="b" l="l" r="r" t="t"/>
              <a:pathLst>
                <a:path extrusionOk="0" h="5238" w="668">
                  <a:moveTo>
                    <a:pt x="668" y="0"/>
                  </a:moveTo>
                  <a:lnTo>
                    <a:pt x="668" y="0"/>
                  </a:lnTo>
                  <a:cubicBezTo>
                    <a:pt x="468" y="401"/>
                    <a:pt x="301" y="834"/>
                    <a:pt x="201" y="1268"/>
                  </a:cubicBezTo>
                  <a:cubicBezTo>
                    <a:pt x="101" y="1702"/>
                    <a:pt x="34" y="2169"/>
                    <a:pt x="34" y="2636"/>
                  </a:cubicBezTo>
                  <a:cubicBezTo>
                    <a:pt x="1" y="3536"/>
                    <a:pt x="168" y="4504"/>
                    <a:pt x="668" y="5237"/>
                  </a:cubicBezTo>
                  <a:cubicBezTo>
                    <a:pt x="568" y="4804"/>
                    <a:pt x="501" y="4370"/>
                    <a:pt x="468" y="3937"/>
                  </a:cubicBezTo>
                  <a:cubicBezTo>
                    <a:pt x="434" y="3503"/>
                    <a:pt x="434" y="3069"/>
                    <a:pt x="434" y="2636"/>
                  </a:cubicBezTo>
                  <a:cubicBezTo>
                    <a:pt x="468" y="1768"/>
                    <a:pt x="568" y="901"/>
                    <a:pt x="668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4506725" y="1662475"/>
              <a:ext cx="25050" cy="130100"/>
            </a:xfrm>
            <a:custGeom>
              <a:rect b="b" l="l" r="r" t="t"/>
              <a:pathLst>
                <a:path extrusionOk="0" h="5204" w="1002">
                  <a:moveTo>
                    <a:pt x="467" y="0"/>
                  </a:moveTo>
                  <a:cubicBezTo>
                    <a:pt x="534" y="434"/>
                    <a:pt x="567" y="867"/>
                    <a:pt x="567" y="1301"/>
                  </a:cubicBezTo>
                  <a:cubicBezTo>
                    <a:pt x="567" y="1735"/>
                    <a:pt x="534" y="2168"/>
                    <a:pt x="467" y="2602"/>
                  </a:cubicBezTo>
                  <a:cubicBezTo>
                    <a:pt x="367" y="3469"/>
                    <a:pt x="167" y="4337"/>
                    <a:pt x="0" y="5204"/>
                  </a:cubicBezTo>
                  <a:cubicBezTo>
                    <a:pt x="234" y="4837"/>
                    <a:pt x="434" y="4403"/>
                    <a:pt x="567" y="4003"/>
                  </a:cubicBezTo>
                  <a:cubicBezTo>
                    <a:pt x="734" y="3569"/>
                    <a:pt x="834" y="3102"/>
                    <a:pt x="901" y="2669"/>
                  </a:cubicBezTo>
                  <a:cubicBezTo>
                    <a:pt x="1001" y="1768"/>
                    <a:pt x="934" y="801"/>
                    <a:pt x="467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4481700" y="1602425"/>
              <a:ext cx="25050" cy="130950"/>
            </a:xfrm>
            <a:custGeom>
              <a:rect b="b" l="l" r="r" t="t"/>
              <a:pathLst>
                <a:path extrusionOk="0" h="5238" w="1002">
                  <a:moveTo>
                    <a:pt x="468" y="0"/>
                  </a:moveTo>
                  <a:cubicBezTo>
                    <a:pt x="534" y="467"/>
                    <a:pt x="568" y="901"/>
                    <a:pt x="568" y="1335"/>
                  </a:cubicBezTo>
                  <a:cubicBezTo>
                    <a:pt x="568" y="1768"/>
                    <a:pt x="534" y="2202"/>
                    <a:pt x="468" y="2636"/>
                  </a:cubicBezTo>
                  <a:cubicBezTo>
                    <a:pt x="368" y="3503"/>
                    <a:pt x="201" y="4337"/>
                    <a:pt x="1" y="5237"/>
                  </a:cubicBezTo>
                  <a:cubicBezTo>
                    <a:pt x="234" y="4837"/>
                    <a:pt x="434" y="4437"/>
                    <a:pt x="568" y="4003"/>
                  </a:cubicBezTo>
                  <a:cubicBezTo>
                    <a:pt x="735" y="3570"/>
                    <a:pt x="835" y="3136"/>
                    <a:pt x="901" y="2669"/>
                  </a:cubicBezTo>
                  <a:cubicBezTo>
                    <a:pt x="1001" y="1768"/>
                    <a:pt x="935" y="801"/>
                    <a:pt x="468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4500875" y="1757525"/>
              <a:ext cx="51750" cy="122625"/>
            </a:xfrm>
            <a:custGeom>
              <a:rect b="b" l="l" r="r" t="t"/>
              <a:pathLst>
                <a:path extrusionOk="0" h="4905" w="2070">
                  <a:moveTo>
                    <a:pt x="2069" y="1"/>
                  </a:moveTo>
                  <a:lnTo>
                    <a:pt x="2069" y="1"/>
                  </a:lnTo>
                  <a:cubicBezTo>
                    <a:pt x="1702" y="301"/>
                    <a:pt x="1435" y="668"/>
                    <a:pt x="1168" y="1035"/>
                  </a:cubicBezTo>
                  <a:cubicBezTo>
                    <a:pt x="902" y="1402"/>
                    <a:pt x="701" y="1802"/>
                    <a:pt x="535" y="2236"/>
                  </a:cubicBezTo>
                  <a:cubicBezTo>
                    <a:pt x="201" y="3070"/>
                    <a:pt x="1" y="4037"/>
                    <a:pt x="201" y="4904"/>
                  </a:cubicBezTo>
                  <a:cubicBezTo>
                    <a:pt x="301" y="4471"/>
                    <a:pt x="368" y="4037"/>
                    <a:pt x="468" y="3603"/>
                  </a:cubicBezTo>
                  <a:cubicBezTo>
                    <a:pt x="601" y="3203"/>
                    <a:pt x="735" y="2803"/>
                    <a:pt x="902" y="2403"/>
                  </a:cubicBezTo>
                  <a:cubicBezTo>
                    <a:pt x="1235" y="1569"/>
                    <a:pt x="1635" y="801"/>
                    <a:pt x="2069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4509225" y="1821750"/>
              <a:ext cx="51725" cy="122600"/>
            </a:xfrm>
            <a:custGeom>
              <a:rect b="b" l="l" r="r" t="t"/>
              <a:pathLst>
                <a:path extrusionOk="0" h="4904" w="2069">
                  <a:moveTo>
                    <a:pt x="2069" y="0"/>
                  </a:moveTo>
                  <a:lnTo>
                    <a:pt x="2069" y="0"/>
                  </a:lnTo>
                  <a:cubicBezTo>
                    <a:pt x="1735" y="301"/>
                    <a:pt x="1435" y="634"/>
                    <a:pt x="1168" y="1034"/>
                  </a:cubicBezTo>
                  <a:cubicBezTo>
                    <a:pt x="934" y="1401"/>
                    <a:pt x="701" y="1802"/>
                    <a:pt x="534" y="2235"/>
                  </a:cubicBezTo>
                  <a:cubicBezTo>
                    <a:pt x="201" y="3069"/>
                    <a:pt x="0" y="4003"/>
                    <a:pt x="234" y="4904"/>
                  </a:cubicBezTo>
                  <a:cubicBezTo>
                    <a:pt x="301" y="4470"/>
                    <a:pt x="367" y="4037"/>
                    <a:pt x="501" y="3603"/>
                  </a:cubicBezTo>
                  <a:cubicBezTo>
                    <a:pt x="601" y="3203"/>
                    <a:pt x="734" y="2769"/>
                    <a:pt x="901" y="2369"/>
                  </a:cubicBezTo>
                  <a:cubicBezTo>
                    <a:pt x="1235" y="1568"/>
                    <a:pt x="1635" y="801"/>
                    <a:pt x="2069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3856250" y="1380600"/>
              <a:ext cx="16700" cy="130950"/>
            </a:xfrm>
            <a:custGeom>
              <a:rect b="b" l="l" r="r" t="t"/>
              <a:pathLst>
                <a:path extrusionOk="0" h="5238" w="668">
                  <a:moveTo>
                    <a:pt x="668" y="0"/>
                  </a:moveTo>
                  <a:cubicBezTo>
                    <a:pt x="434" y="401"/>
                    <a:pt x="301" y="834"/>
                    <a:pt x="201" y="1268"/>
                  </a:cubicBezTo>
                  <a:cubicBezTo>
                    <a:pt x="101" y="1702"/>
                    <a:pt x="34" y="2169"/>
                    <a:pt x="1" y="2602"/>
                  </a:cubicBezTo>
                  <a:cubicBezTo>
                    <a:pt x="1" y="3503"/>
                    <a:pt x="168" y="4470"/>
                    <a:pt x="668" y="5237"/>
                  </a:cubicBezTo>
                  <a:cubicBezTo>
                    <a:pt x="568" y="4804"/>
                    <a:pt x="501" y="4370"/>
                    <a:pt x="468" y="3937"/>
                  </a:cubicBezTo>
                  <a:cubicBezTo>
                    <a:pt x="434" y="3503"/>
                    <a:pt x="401" y="3069"/>
                    <a:pt x="434" y="2636"/>
                  </a:cubicBezTo>
                  <a:cubicBezTo>
                    <a:pt x="468" y="1768"/>
                    <a:pt x="568" y="901"/>
                    <a:pt x="668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3881275" y="1431475"/>
              <a:ext cx="16700" cy="130950"/>
            </a:xfrm>
            <a:custGeom>
              <a:rect b="b" l="l" r="r" t="t"/>
              <a:pathLst>
                <a:path extrusionOk="0" h="5238" w="668">
                  <a:moveTo>
                    <a:pt x="668" y="0"/>
                  </a:moveTo>
                  <a:lnTo>
                    <a:pt x="668" y="0"/>
                  </a:lnTo>
                  <a:cubicBezTo>
                    <a:pt x="468" y="400"/>
                    <a:pt x="334" y="834"/>
                    <a:pt x="201" y="1268"/>
                  </a:cubicBezTo>
                  <a:cubicBezTo>
                    <a:pt x="101" y="1735"/>
                    <a:pt x="34" y="2168"/>
                    <a:pt x="34" y="2635"/>
                  </a:cubicBezTo>
                  <a:cubicBezTo>
                    <a:pt x="1" y="3536"/>
                    <a:pt x="167" y="4503"/>
                    <a:pt x="668" y="5237"/>
                  </a:cubicBezTo>
                  <a:cubicBezTo>
                    <a:pt x="601" y="4804"/>
                    <a:pt x="501" y="4370"/>
                    <a:pt x="468" y="3936"/>
                  </a:cubicBezTo>
                  <a:cubicBezTo>
                    <a:pt x="434" y="3503"/>
                    <a:pt x="434" y="3069"/>
                    <a:pt x="434" y="2635"/>
                  </a:cubicBezTo>
                  <a:cubicBezTo>
                    <a:pt x="468" y="1768"/>
                    <a:pt x="568" y="901"/>
                    <a:pt x="668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3912125" y="1489000"/>
              <a:ext cx="16700" cy="130950"/>
            </a:xfrm>
            <a:custGeom>
              <a:rect b="b" l="l" r="r" t="t"/>
              <a:pathLst>
                <a:path extrusionOk="0" h="5238" w="668">
                  <a:moveTo>
                    <a:pt x="668" y="1"/>
                  </a:moveTo>
                  <a:lnTo>
                    <a:pt x="668" y="1"/>
                  </a:lnTo>
                  <a:cubicBezTo>
                    <a:pt x="434" y="401"/>
                    <a:pt x="301" y="835"/>
                    <a:pt x="201" y="1268"/>
                  </a:cubicBezTo>
                  <a:cubicBezTo>
                    <a:pt x="101" y="1702"/>
                    <a:pt x="34" y="2169"/>
                    <a:pt x="1" y="2603"/>
                  </a:cubicBezTo>
                  <a:cubicBezTo>
                    <a:pt x="1" y="3503"/>
                    <a:pt x="168" y="4471"/>
                    <a:pt x="668" y="5238"/>
                  </a:cubicBezTo>
                  <a:cubicBezTo>
                    <a:pt x="568" y="4771"/>
                    <a:pt x="501" y="4371"/>
                    <a:pt x="468" y="3937"/>
                  </a:cubicBezTo>
                  <a:cubicBezTo>
                    <a:pt x="434" y="3503"/>
                    <a:pt x="401" y="3070"/>
                    <a:pt x="434" y="2636"/>
                  </a:cubicBezTo>
                  <a:cubicBezTo>
                    <a:pt x="468" y="1735"/>
                    <a:pt x="568" y="868"/>
                    <a:pt x="668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4276550" y="1302200"/>
              <a:ext cx="16700" cy="130950"/>
            </a:xfrm>
            <a:custGeom>
              <a:rect b="b" l="l" r="r" t="t"/>
              <a:pathLst>
                <a:path extrusionOk="0" h="5238" w="668">
                  <a:moveTo>
                    <a:pt x="668" y="1"/>
                  </a:moveTo>
                  <a:lnTo>
                    <a:pt x="668" y="1"/>
                  </a:lnTo>
                  <a:cubicBezTo>
                    <a:pt x="468" y="401"/>
                    <a:pt x="301" y="835"/>
                    <a:pt x="201" y="1268"/>
                  </a:cubicBezTo>
                  <a:cubicBezTo>
                    <a:pt x="101" y="1702"/>
                    <a:pt x="34" y="2169"/>
                    <a:pt x="1" y="2636"/>
                  </a:cubicBezTo>
                  <a:cubicBezTo>
                    <a:pt x="1" y="3537"/>
                    <a:pt x="168" y="4471"/>
                    <a:pt x="668" y="5238"/>
                  </a:cubicBezTo>
                  <a:cubicBezTo>
                    <a:pt x="568" y="4804"/>
                    <a:pt x="501" y="4371"/>
                    <a:pt x="468" y="3937"/>
                  </a:cubicBezTo>
                  <a:cubicBezTo>
                    <a:pt x="434" y="3503"/>
                    <a:pt x="401" y="3070"/>
                    <a:pt x="434" y="2636"/>
                  </a:cubicBezTo>
                  <a:cubicBezTo>
                    <a:pt x="468" y="1769"/>
                    <a:pt x="568" y="901"/>
                    <a:pt x="668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4301575" y="1353075"/>
              <a:ext cx="17550" cy="131800"/>
            </a:xfrm>
            <a:custGeom>
              <a:rect b="b" l="l" r="r" t="t"/>
              <a:pathLst>
                <a:path extrusionOk="0" h="5272" w="702">
                  <a:moveTo>
                    <a:pt x="701" y="1"/>
                  </a:moveTo>
                  <a:cubicBezTo>
                    <a:pt x="468" y="401"/>
                    <a:pt x="334" y="835"/>
                    <a:pt x="201" y="1302"/>
                  </a:cubicBezTo>
                  <a:cubicBezTo>
                    <a:pt x="101" y="1735"/>
                    <a:pt x="34" y="2169"/>
                    <a:pt x="34" y="2636"/>
                  </a:cubicBezTo>
                  <a:cubicBezTo>
                    <a:pt x="1" y="3536"/>
                    <a:pt x="167" y="4504"/>
                    <a:pt x="701" y="5271"/>
                  </a:cubicBezTo>
                  <a:cubicBezTo>
                    <a:pt x="601" y="4804"/>
                    <a:pt x="501" y="4370"/>
                    <a:pt x="468" y="3937"/>
                  </a:cubicBezTo>
                  <a:cubicBezTo>
                    <a:pt x="434" y="3503"/>
                    <a:pt x="434" y="3069"/>
                    <a:pt x="434" y="2636"/>
                  </a:cubicBezTo>
                  <a:cubicBezTo>
                    <a:pt x="468" y="1769"/>
                    <a:pt x="568" y="901"/>
                    <a:pt x="701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4332425" y="1410625"/>
              <a:ext cx="16700" cy="130950"/>
            </a:xfrm>
            <a:custGeom>
              <a:rect b="b" l="l" r="r" t="t"/>
              <a:pathLst>
                <a:path extrusionOk="0" h="5238" w="668">
                  <a:moveTo>
                    <a:pt x="668" y="0"/>
                  </a:moveTo>
                  <a:lnTo>
                    <a:pt x="668" y="0"/>
                  </a:lnTo>
                  <a:cubicBezTo>
                    <a:pt x="434" y="401"/>
                    <a:pt x="301" y="834"/>
                    <a:pt x="201" y="1268"/>
                  </a:cubicBezTo>
                  <a:cubicBezTo>
                    <a:pt x="101" y="1701"/>
                    <a:pt x="34" y="2168"/>
                    <a:pt x="1" y="2602"/>
                  </a:cubicBezTo>
                  <a:cubicBezTo>
                    <a:pt x="1" y="3536"/>
                    <a:pt x="168" y="4470"/>
                    <a:pt x="668" y="5237"/>
                  </a:cubicBezTo>
                  <a:cubicBezTo>
                    <a:pt x="568" y="4804"/>
                    <a:pt x="501" y="4370"/>
                    <a:pt x="468" y="3936"/>
                  </a:cubicBezTo>
                  <a:cubicBezTo>
                    <a:pt x="434" y="3503"/>
                    <a:pt x="401" y="3069"/>
                    <a:pt x="434" y="2635"/>
                  </a:cubicBezTo>
                  <a:cubicBezTo>
                    <a:pt x="468" y="1768"/>
                    <a:pt x="568" y="901"/>
                    <a:pt x="668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3548550" y="2357975"/>
              <a:ext cx="216000" cy="376950"/>
            </a:xfrm>
            <a:custGeom>
              <a:rect b="b" l="l" r="r" t="t"/>
              <a:pathLst>
                <a:path extrusionOk="0" h="15078" w="8640">
                  <a:moveTo>
                    <a:pt x="3569" y="0"/>
                  </a:moveTo>
                  <a:cubicBezTo>
                    <a:pt x="3436" y="0"/>
                    <a:pt x="3369" y="67"/>
                    <a:pt x="3369" y="200"/>
                  </a:cubicBezTo>
                  <a:cubicBezTo>
                    <a:pt x="3369" y="400"/>
                    <a:pt x="3369" y="567"/>
                    <a:pt x="3369" y="767"/>
                  </a:cubicBezTo>
                  <a:lnTo>
                    <a:pt x="2835" y="2402"/>
                  </a:lnTo>
                  <a:cubicBezTo>
                    <a:pt x="2569" y="3136"/>
                    <a:pt x="2335" y="3869"/>
                    <a:pt x="2068" y="4570"/>
                  </a:cubicBezTo>
                  <a:cubicBezTo>
                    <a:pt x="1801" y="5304"/>
                    <a:pt x="1501" y="6004"/>
                    <a:pt x="1168" y="6705"/>
                  </a:cubicBezTo>
                  <a:cubicBezTo>
                    <a:pt x="834" y="7405"/>
                    <a:pt x="500" y="8072"/>
                    <a:pt x="0" y="8706"/>
                  </a:cubicBezTo>
                  <a:cubicBezTo>
                    <a:pt x="600" y="8206"/>
                    <a:pt x="1067" y="7539"/>
                    <a:pt x="1468" y="6872"/>
                  </a:cubicBezTo>
                  <a:cubicBezTo>
                    <a:pt x="1868" y="6171"/>
                    <a:pt x="2168" y="5471"/>
                    <a:pt x="2435" y="4737"/>
                  </a:cubicBezTo>
                  <a:cubicBezTo>
                    <a:pt x="2869" y="3603"/>
                    <a:pt x="3202" y="2435"/>
                    <a:pt x="3402" y="1268"/>
                  </a:cubicBezTo>
                  <a:cubicBezTo>
                    <a:pt x="3402" y="1468"/>
                    <a:pt x="3436" y="1701"/>
                    <a:pt x="3469" y="1901"/>
                  </a:cubicBezTo>
                  <a:lnTo>
                    <a:pt x="3336" y="3936"/>
                  </a:lnTo>
                  <a:cubicBezTo>
                    <a:pt x="3269" y="5170"/>
                    <a:pt x="3202" y="6405"/>
                    <a:pt x="3102" y="7672"/>
                  </a:cubicBezTo>
                  <a:cubicBezTo>
                    <a:pt x="3002" y="8906"/>
                    <a:pt x="2902" y="10141"/>
                    <a:pt x="2769" y="11375"/>
                  </a:cubicBezTo>
                  <a:cubicBezTo>
                    <a:pt x="2702" y="12009"/>
                    <a:pt x="2635" y="12609"/>
                    <a:pt x="2535" y="13243"/>
                  </a:cubicBezTo>
                  <a:cubicBezTo>
                    <a:pt x="2502" y="13543"/>
                    <a:pt x="2468" y="13843"/>
                    <a:pt x="2402" y="14177"/>
                  </a:cubicBezTo>
                  <a:cubicBezTo>
                    <a:pt x="2335" y="14477"/>
                    <a:pt x="2302" y="14777"/>
                    <a:pt x="2235" y="15077"/>
                  </a:cubicBezTo>
                  <a:cubicBezTo>
                    <a:pt x="2635" y="13910"/>
                    <a:pt x="2869" y="12676"/>
                    <a:pt x="3102" y="11408"/>
                  </a:cubicBezTo>
                  <a:cubicBezTo>
                    <a:pt x="3302" y="10174"/>
                    <a:pt x="3402" y="8940"/>
                    <a:pt x="3503" y="7706"/>
                  </a:cubicBezTo>
                  <a:cubicBezTo>
                    <a:pt x="3603" y="6438"/>
                    <a:pt x="3636" y="5204"/>
                    <a:pt x="3669" y="3936"/>
                  </a:cubicBezTo>
                  <a:cubicBezTo>
                    <a:pt x="3669" y="3803"/>
                    <a:pt x="3669" y="3636"/>
                    <a:pt x="3669" y="3469"/>
                  </a:cubicBezTo>
                  <a:cubicBezTo>
                    <a:pt x="3769" y="4103"/>
                    <a:pt x="3903" y="4737"/>
                    <a:pt x="4070" y="5371"/>
                  </a:cubicBezTo>
                  <a:cubicBezTo>
                    <a:pt x="4303" y="6204"/>
                    <a:pt x="4603" y="7038"/>
                    <a:pt x="5004" y="7806"/>
                  </a:cubicBezTo>
                  <a:cubicBezTo>
                    <a:pt x="5437" y="8573"/>
                    <a:pt x="5971" y="9307"/>
                    <a:pt x="6705" y="9807"/>
                  </a:cubicBezTo>
                  <a:cubicBezTo>
                    <a:pt x="6038" y="9240"/>
                    <a:pt x="5571" y="8506"/>
                    <a:pt x="5204" y="7739"/>
                  </a:cubicBezTo>
                  <a:cubicBezTo>
                    <a:pt x="4837" y="6972"/>
                    <a:pt x="4570" y="6138"/>
                    <a:pt x="4403" y="5304"/>
                  </a:cubicBezTo>
                  <a:cubicBezTo>
                    <a:pt x="4203" y="4470"/>
                    <a:pt x="4036" y="3603"/>
                    <a:pt x="3936" y="2769"/>
                  </a:cubicBezTo>
                  <a:cubicBezTo>
                    <a:pt x="3869" y="2235"/>
                    <a:pt x="3836" y="1735"/>
                    <a:pt x="3803" y="1201"/>
                  </a:cubicBezTo>
                  <a:lnTo>
                    <a:pt x="3803" y="1201"/>
                  </a:lnTo>
                  <a:cubicBezTo>
                    <a:pt x="4003" y="1601"/>
                    <a:pt x="4203" y="1968"/>
                    <a:pt x="4403" y="2368"/>
                  </a:cubicBezTo>
                  <a:cubicBezTo>
                    <a:pt x="4770" y="3036"/>
                    <a:pt x="5137" y="3736"/>
                    <a:pt x="5571" y="4370"/>
                  </a:cubicBezTo>
                  <a:cubicBezTo>
                    <a:pt x="6004" y="5004"/>
                    <a:pt x="6438" y="5671"/>
                    <a:pt x="6938" y="6238"/>
                  </a:cubicBezTo>
                  <a:cubicBezTo>
                    <a:pt x="7439" y="6838"/>
                    <a:pt x="7972" y="7405"/>
                    <a:pt x="8640" y="7806"/>
                  </a:cubicBezTo>
                  <a:cubicBezTo>
                    <a:pt x="8039" y="7339"/>
                    <a:pt x="7539" y="6738"/>
                    <a:pt x="7105" y="6138"/>
                  </a:cubicBezTo>
                  <a:cubicBezTo>
                    <a:pt x="6638" y="5504"/>
                    <a:pt x="6238" y="4870"/>
                    <a:pt x="5838" y="4203"/>
                  </a:cubicBezTo>
                  <a:cubicBezTo>
                    <a:pt x="5070" y="2869"/>
                    <a:pt x="4370" y="1501"/>
                    <a:pt x="3736" y="100"/>
                  </a:cubicBezTo>
                  <a:cubicBezTo>
                    <a:pt x="3703" y="33"/>
                    <a:pt x="3636" y="0"/>
                    <a:pt x="3569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3109900" y="3046800"/>
              <a:ext cx="425325" cy="99275"/>
            </a:xfrm>
            <a:custGeom>
              <a:rect b="b" l="l" r="r" t="t"/>
              <a:pathLst>
                <a:path extrusionOk="0" h="3971" w="17013">
                  <a:moveTo>
                    <a:pt x="0" y="0"/>
                  </a:moveTo>
                  <a:cubicBezTo>
                    <a:pt x="167" y="801"/>
                    <a:pt x="567" y="1501"/>
                    <a:pt x="1101" y="2102"/>
                  </a:cubicBezTo>
                  <a:cubicBezTo>
                    <a:pt x="1635" y="2702"/>
                    <a:pt x="2302" y="3169"/>
                    <a:pt x="3036" y="3469"/>
                  </a:cubicBezTo>
                  <a:cubicBezTo>
                    <a:pt x="3770" y="3769"/>
                    <a:pt x="4603" y="3903"/>
                    <a:pt x="5404" y="3936"/>
                  </a:cubicBezTo>
                  <a:cubicBezTo>
                    <a:pt x="5676" y="3960"/>
                    <a:pt x="5952" y="3971"/>
                    <a:pt x="6230" y="3971"/>
                  </a:cubicBezTo>
                  <a:cubicBezTo>
                    <a:pt x="6738" y="3971"/>
                    <a:pt x="7255" y="3934"/>
                    <a:pt x="7772" y="3870"/>
                  </a:cubicBezTo>
                  <a:cubicBezTo>
                    <a:pt x="9340" y="3669"/>
                    <a:pt x="10875" y="3269"/>
                    <a:pt x="12376" y="2902"/>
                  </a:cubicBezTo>
                  <a:cubicBezTo>
                    <a:pt x="13910" y="2535"/>
                    <a:pt x="15445" y="2268"/>
                    <a:pt x="17012" y="2168"/>
                  </a:cubicBezTo>
                  <a:cubicBezTo>
                    <a:pt x="16798" y="2159"/>
                    <a:pt x="16586" y="2155"/>
                    <a:pt x="16375" y="2155"/>
                  </a:cubicBezTo>
                  <a:cubicBezTo>
                    <a:pt x="15798" y="2155"/>
                    <a:pt x="15230" y="2186"/>
                    <a:pt x="14644" y="2235"/>
                  </a:cubicBezTo>
                  <a:cubicBezTo>
                    <a:pt x="13877" y="2335"/>
                    <a:pt x="13076" y="2435"/>
                    <a:pt x="12309" y="2602"/>
                  </a:cubicBezTo>
                  <a:cubicBezTo>
                    <a:pt x="10775" y="2902"/>
                    <a:pt x="9240" y="3269"/>
                    <a:pt x="7706" y="3469"/>
                  </a:cubicBezTo>
                  <a:cubicBezTo>
                    <a:pt x="7130" y="3544"/>
                    <a:pt x="6555" y="3582"/>
                    <a:pt x="5979" y="3582"/>
                  </a:cubicBezTo>
                  <a:cubicBezTo>
                    <a:pt x="5788" y="3582"/>
                    <a:pt x="5596" y="3578"/>
                    <a:pt x="5404" y="3569"/>
                  </a:cubicBezTo>
                  <a:cubicBezTo>
                    <a:pt x="4637" y="3569"/>
                    <a:pt x="3870" y="3436"/>
                    <a:pt x="3169" y="3169"/>
                  </a:cubicBezTo>
                  <a:cubicBezTo>
                    <a:pt x="1735" y="2669"/>
                    <a:pt x="501" y="1501"/>
                    <a:pt x="0" y="0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3842925" y="2870825"/>
              <a:ext cx="273550" cy="137625"/>
            </a:xfrm>
            <a:custGeom>
              <a:rect b="b" l="l" r="r" t="t"/>
              <a:pathLst>
                <a:path extrusionOk="0" h="5505" w="10942">
                  <a:moveTo>
                    <a:pt x="0" y="1"/>
                  </a:moveTo>
                  <a:lnTo>
                    <a:pt x="0" y="1"/>
                  </a:lnTo>
                  <a:cubicBezTo>
                    <a:pt x="567" y="901"/>
                    <a:pt x="1301" y="1702"/>
                    <a:pt x="2102" y="2369"/>
                  </a:cubicBezTo>
                  <a:cubicBezTo>
                    <a:pt x="2936" y="3070"/>
                    <a:pt x="3836" y="3670"/>
                    <a:pt x="4770" y="4137"/>
                  </a:cubicBezTo>
                  <a:cubicBezTo>
                    <a:pt x="5738" y="4604"/>
                    <a:pt x="6738" y="5004"/>
                    <a:pt x="7772" y="5204"/>
                  </a:cubicBezTo>
                  <a:cubicBezTo>
                    <a:pt x="8306" y="5338"/>
                    <a:pt x="8840" y="5405"/>
                    <a:pt x="9373" y="5471"/>
                  </a:cubicBezTo>
                  <a:cubicBezTo>
                    <a:pt x="9507" y="5488"/>
                    <a:pt x="9640" y="5488"/>
                    <a:pt x="9774" y="5488"/>
                  </a:cubicBezTo>
                  <a:cubicBezTo>
                    <a:pt x="9907" y="5488"/>
                    <a:pt x="10041" y="5488"/>
                    <a:pt x="10174" y="5505"/>
                  </a:cubicBezTo>
                  <a:lnTo>
                    <a:pt x="10941" y="5505"/>
                  </a:lnTo>
                  <a:cubicBezTo>
                    <a:pt x="9907" y="5338"/>
                    <a:pt x="8873" y="5204"/>
                    <a:pt x="7872" y="4904"/>
                  </a:cubicBezTo>
                  <a:cubicBezTo>
                    <a:pt x="6872" y="4637"/>
                    <a:pt x="5904" y="4237"/>
                    <a:pt x="4970" y="3770"/>
                  </a:cubicBezTo>
                  <a:cubicBezTo>
                    <a:pt x="4036" y="3336"/>
                    <a:pt x="3136" y="2769"/>
                    <a:pt x="2302" y="2136"/>
                  </a:cubicBezTo>
                  <a:cubicBezTo>
                    <a:pt x="1901" y="1835"/>
                    <a:pt x="1501" y="1468"/>
                    <a:pt x="1101" y="1135"/>
                  </a:cubicBezTo>
                  <a:cubicBezTo>
                    <a:pt x="734" y="768"/>
                    <a:pt x="367" y="401"/>
                    <a:pt x="0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4003875" y="2925025"/>
              <a:ext cx="171800" cy="63875"/>
            </a:xfrm>
            <a:custGeom>
              <a:rect b="b" l="l" r="r" t="t"/>
              <a:pathLst>
                <a:path extrusionOk="0" h="2555" w="6872">
                  <a:moveTo>
                    <a:pt x="0" y="1"/>
                  </a:moveTo>
                  <a:cubicBezTo>
                    <a:pt x="934" y="835"/>
                    <a:pt x="2035" y="1469"/>
                    <a:pt x="3202" y="1936"/>
                  </a:cubicBezTo>
                  <a:cubicBezTo>
                    <a:pt x="3769" y="2136"/>
                    <a:pt x="4370" y="2336"/>
                    <a:pt x="5004" y="2436"/>
                  </a:cubicBezTo>
                  <a:cubicBezTo>
                    <a:pt x="5404" y="2525"/>
                    <a:pt x="5819" y="2555"/>
                    <a:pt x="6239" y="2555"/>
                  </a:cubicBezTo>
                  <a:cubicBezTo>
                    <a:pt x="6449" y="2555"/>
                    <a:pt x="6660" y="2547"/>
                    <a:pt x="6872" y="2536"/>
                  </a:cubicBezTo>
                  <a:cubicBezTo>
                    <a:pt x="6238" y="2403"/>
                    <a:pt x="5637" y="2303"/>
                    <a:pt x="5070" y="2102"/>
                  </a:cubicBezTo>
                  <a:cubicBezTo>
                    <a:pt x="4470" y="1936"/>
                    <a:pt x="3903" y="1769"/>
                    <a:pt x="3336" y="1535"/>
                  </a:cubicBezTo>
                  <a:cubicBezTo>
                    <a:pt x="2769" y="1335"/>
                    <a:pt x="2235" y="1068"/>
                    <a:pt x="1668" y="835"/>
                  </a:cubicBezTo>
                  <a:cubicBezTo>
                    <a:pt x="1101" y="568"/>
                    <a:pt x="567" y="301"/>
                    <a:pt x="0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3129075" y="2135300"/>
              <a:ext cx="137625" cy="302750"/>
            </a:xfrm>
            <a:custGeom>
              <a:rect b="b" l="l" r="r" t="t"/>
              <a:pathLst>
                <a:path extrusionOk="0" h="12110" w="5505">
                  <a:moveTo>
                    <a:pt x="0" y="1"/>
                  </a:moveTo>
                  <a:cubicBezTo>
                    <a:pt x="0" y="1135"/>
                    <a:pt x="100" y="2302"/>
                    <a:pt x="367" y="3403"/>
                  </a:cubicBezTo>
                  <a:lnTo>
                    <a:pt x="467" y="3803"/>
                  </a:lnTo>
                  <a:lnTo>
                    <a:pt x="567" y="4237"/>
                  </a:lnTo>
                  <a:cubicBezTo>
                    <a:pt x="668" y="4504"/>
                    <a:pt x="734" y="4771"/>
                    <a:pt x="834" y="5038"/>
                  </a:cubicBezTo>
                  <a:cubicBezTo>
                    <a:pt x="1034" y="5571"/>
                    <a:pt x="1235" y="6105"/>
                    <a:pt x="1501" y="6639"/>
                  </a:cubicBezTo>
                  <a:cubicBezTo>
                    <a:pt x="2002" y="7673"/>
                    <a:pt x="2569" y="8640"/>
                    <a:pt x="3236" y="9574"/>
                  </a:cubicBezTo>
                  <a:cubicBezTo>
                    <a:pt x="3903" y="10508"/>
                    <a:pt x="4670" y="11375"/>
                    <a:pt x="5504" y="12109"/>
                  </a:cubicBezTo>
                  <a:cubicBezTo>
                    <a:pt x="5137" y="11676"/>
                    <a:pt x="4804" y="11242"/>
                    <a:pt x="4470" y="10775"/>
                  </a:cubicBezTo>
                  <a:cubicBezTo>
                    <a:pt x="4137" y="10341"/>
                    <a:pt x="3803" y="9874"/>
                    <a:pt x="3503" y="9407"/>
                  </a:cubicBezTo>
                  <a:cubicBezTo>
                    <a:pt x="2902" y="8440"/>
                    <a:pt x="2335" y="7473"/>
                    <a:pt x="1868" y="6439"/>
                  </a:cubicBezTo>
                  <a:cubicBezTo>
                    <a:pt x="1368" y="5438"/>
                    <a:pt x="1001" y="4404"/>
                    <a:pt x="668" y="3303"/>
                  </a:cubicBezTo>
                  <a:lnTo>
                    <a:pt x="467" y="2502"/>
                  </a:lnTo>
                  <a:lnTo>
                    <a:pt x="267" y="1669"/>
                  </a:lnTo>
                  <a:cubicBezTo>
                    <a:pt x="134" y="1135"/>
                    <a:pt x="100" y="568"/>
                    <a:pt x="0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3764525" y="3061800"/>
              <a:ext cx="46725" cy="959050"/>
            </a:xfrm>
            <a:custGeom>
              <a:rect b="b" l="l" r="r" t="t"/>
              <a:pathLst>
                <a:path extrusionOk="0" h="38362" w="1869">
                  <a:moveTo>
                    <a:pt x="1" y="1"/>
                  </a:moveTo>
                  <a:cubicBezTo>
                    <a:pt x="401" y="701"/>
                    <a:pt x="801" y="1402"/>
                    <a:pt x="1135" y="2135"/>
                  </a:cubicBezTo>
                  <a:cubicBezTo>
                    <a:pt x="1301" y="2502"/>
                    <a:pt x="1468" y="2869"/>
                    <a:pt x="1535" y="3236"/>
                  </a:cubicBezTo>
                  <a:cubicBezTo>
                    <a:pt x="1535" y="3603"/>
                    <a:pt x="1535" y="4037"/>
                    <a:pt x="1535" y="4437"/>
                  </a:cubicBezTo>
                  <a:lnTo>
                    <a:pt x="1502" y="9274"/>
                  </a:lnTo>
                  <a:cubicBezTo>
                    <a:pt x="1468" y="12509"/>
                    <a:pt x="1435" y="15745"/>
                    <a:pt x="1468" y="18981"/>
                  </a:cubicBezTo>
                  <a:cubicBezTo>
                    <a:pt x="1468" y="22183"/>
                    <a:pt x="1468" y="25419"/>
                    <a:pt x="1502" y="28654"/>
                  </a:cubicBezTo>
                  <a:cubicBezTo>
                    <a:pt x="1535" y="31890"/>
                    <a:pt x="1602" y="35126"/>
                    <a:pt x="1668" y="38361"/>
                  </a:cubicBezTo>
                  <a:cubicBezTo>
                    <a:pt x="1735" y="35126"/>
                    <a:pt x="1802" y="31890"/>
                    <a:pt x="1802" y="28654"/>
                  </a:cubicBezTo>
                  <a:cubicBezTo>
                    <a:pt x="1869" y="25419"/>
                    <a:pt x="1835" y="22183"/>
                    <a:pt x="1869" y="18981"/>
                  </a:cubicBezTo>
                  <a:cubicBezTo>
                    <a:pt x="1869" y="15745"/>
                    <a:pt x="1869" y="12509"/>
                    <a:pt x="1835" y="9274"/>
                  </a:cubicBezTo>
                  <a:lnTo>
                    <a:pt x="1802" y="4437"/>
                  </a:lnTo>
                  <a:cubicBezTo>
                    <a:pt x="1802" y="4003"/>
                    <a:pt x="1802" y="3636"/>
                    <a:pt x="1768" y="3203"/>
                  </a:cubicBezTo>
                  <a:cubicBezTo>
                    <a:pt x="1702" y="2769"/>
                    <a:pt x="1502" y="2402"/>
                    <a:pt x="1301" y="2035"/>
                  </a:cubicBezTo>
                  <a:cubicBezTo>
                    <a:pt x="901" y="1335"/>
                    <a:pt x="468" y="634"/>
                    <a:pt x="1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3666950" y="3055125"/>
              <a:ext cx="47575" cy="507050"/>
            </a:xfrm>
            <a:custGeom>
              <a:rect b="b" l="l" r="r" t="t"/>
              <a:pathLst>
                <a:path extrusionOk="0" h="20282" w="1903">
                  <a:moveTo>
                    <a:pt x="1" y="1"/>
                  </a:moveTo>
                  <a:cubicBezTo>
                    <a:pt x="434" y="735"/>
                    <a:pt x="868" y="1468"/>
                    <a:pt x="1235" y="2269"/>
                  </a:cubicBezTo>
                  <a:cubicBezTo>
                    <a:pt x="1368" y="2669"/>
                    <a:pt x="1569" y="3036"/>
                    <a:pt x="1535" y="3436"/>
                  </a:cubicBezTo>
                  <a:lnTo>
                    <a:pt x="1502" y="4737"/>
                  </a:lnTo>
                  <a:cubicBezTo>
                    <a:pt x="1468" y="6472"/>
                    <a:pt x="1502" y="8207"/>
                    <a:pt x="1468" y="9908"/>
                  </a:cubicBezTo>
                  <a:cubicBezTo>
                    <a:pt x="1502" y="11642"/>
                    <a:pt x="1468" y="13377"/>
                    <a:pt x="1502" y="15111"/>
                  </a:cubicBezTo>
                  <a:lnTo>
                    <a:pt x="1569" y="17680"/>
                  </a:lnTo>
                  <a:cubicBezTo>
                    <a:pt x="1602" y="18547"/>
                    <a:pt x="1635" y="19415"/>
                    <a:pt x="1669" y="20282"/>
                  </a:cubicBezTo>
                  <a:cubicBezTo>
                    <a:pt x="1735" y="19415"/>
                    <a:pt x="1735" y="18547"/>
                    <a:pt x="1769" y="17680"/>
                  </a:cubicBezTo>
                  <a:lnTo>
                    <a:pt x="1835" y="15111"/>
                  </a:lnTo>
                  <a:cubicBezTo>
                    <a:pt x="1869" y="13377"/>
                    <a:pt x="1869" y="11642"/>
                    <a:pt x="1902" y="9908"/>
                  </a:cubicBezTo>
                  <a:cubicBezTo>
                    <a:pt x="1869" y="8207"/>
                    <a:pt x="1869" y="6472"/>
                    <a:pt x="1835" y="4737"/>
                  </a:cubicBezTo>
                  <a:lnTo>
                    <a:pt x="1802" y="3436"/>
                  </a:lnTo>
                  <a:cubicBezTo>
                    <a:pt x="1802" y="3336"/>
                    <a:pt x="1802" y="3203"/>
                    <a:pt x="1769" y="3103"/>
                  </a:cubicBezTo>
                  <a:cubicBezTo>
                    <a:pt x="1735" y="3003"/>
                    <a:pt x="1702" y="2869"/>
                    <a:pt x="1669" y="2769"/>
                  </a:cubicBezTo>
                  <a:cubicBezTo>
                    <a:pt x="1602" y="2569"/>
                    <a:pt x="1502" y="2369"/>
                    <a:pt x="1402" y="2169"/>
                  </a:cubicBezTo>
                  <a:cubicBezTo>
                    <a:pt x="1001" y="1402"/>
                    <a:pt x="534" y="668"/>
                    <a:pt x="1" y="1"/>
                  </a:cubicBezTo>
                  <a:close/>
                </a:path>
              </a:pathLst>
            </a:custGeom>
            <a:solidFill>
              <a:srgbClr val="E02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1" name="Google Shape;521;p9"/>
          <p:cNvGrpSpPr/>
          <p:nvPr/>
        </p:nvGrpSpPr>
        <p:grpSpPr>
          <a:xfrm rot="1988009">
            <a:off x="-1720646" y="1211996"/>
            <a:ext cx="3104653" cy="2164757"/>
            <a:chOff x="-11" y="3239909"/>
            <a:chExt cx="2995546" cy="2088681"/>
          </a:xfrm>
        </p:grpSpPr>
        <p:sp>
          <p:nvSpPr>
            <p:cNvPr id="522" name="Google Shape;522;p9"/>
            <p:cNvSpPr/>
            <p:nvPr/>
          </p:nvSpPr>
          <p:spPr>
            <a:xfrm>
              <a:off x="2329944" y="3483422"/>
              <a:ext cx="620138" cy="550744"/>
            </a:xfrm>
            <a:custGeom>
              <a:rect b="b" l="l" r="r" t="t"/>
              <a:pathLst>
                <a:path extrusionOk="0" h="16976" w="19115">
                  <a:moveTo>
                    <a:pt x="3370" y="0"/>
                  </a:moveTo>
                  <a:lnTo>
                    <a:pt x="3203" y="300"/>
                  </a:lnTo>
                  <a:lnTo>
                    <a:pt x="3003" y="734"/>
                  </a:lnTo>
                  <a:cubicBezTo>
                    <a:pt x="2869" y="1001"/>
                    <a:pt x="2702" y="1301"/>
                    <a:pt x="2536" y="1568"/>
                  </a:cubicBezTo>
                  <a:cubicBezTo>
                    <a:pt x="2202" y="2168"/>
                    <a:pt x="1868" y="2735"/>
                    <a:pt x="1502" y="3303"/>
                  </a:cubicBezTo>
                  <a:cubicBezTo>
                    <a:pt x="334" y="5204"/>
                    <a:pt x="0" y="7405"/>
                    <a:pt x="301" y="9540"/>
                  </a:cubicBezTo>
                  <a:cubicBezTo>
                    <a:pt x="501" y="10641"/>
                    <a:pt x="834" y="11675"/>
                    <a:pt x="1368" y="12643"/>
                  </a:cubicBezTo>
                  <a:cubicBezTo>
                    <a:pt x="1868" y="13643"/>
                    <a:pt x="2602" y="14544"/>
                    <a:pt x="3536" y="15311"/>
                  </a:cubicBezTo>
                  <a:cubicBezTo>
                    <a:pt x="4437" y="16045"/>
                    <a:pt x="5504" y="16545"/>
                    <a:pt x="6639" y="16779"/>
                  </a:cubicBezTo>
                  <a:cubicBezTo>
                    <a:pt x="7189" y="16908"/>
                    <a:pt x="7755" y="16975"/>
                    <a:pt x="8329" y="16975"/>
                  </a:cubicBezTo>
                  <a:cubicBezTo>
                    <a:pt x="8938" y="16975"/>
                    <a:pt x="9556" y="16900"/>
                    <a:pt x="10174" y="16746"/>
                  </a:cubicBezTo>
                  <a:cubicBezTo>
                    <a:pt x="12576" y="16212"/>
                    <a:pt x="14911" y="14577"/>
                    <a:pt x="16412" y="12075"/>
                  </a:cubicBezTo>
                  <a:cubicBezTo>
                    <a:pt x="16879" y="11342"/>
                    <a:pt x="17313" y="10574"/>
                    <a:pt x="17746" y="9807"/>
                  </a:cubicBezTo>
                  <a:cubicBezTo>
                    <a:pt x="17980" y="9407"/>
                    <a:pt x="18180" y="9007"/>
                    <a:pt x="18414" y="8606"/>
                  </a:cubicBezTo>
                  <a:lnTo>
                    <a:pt x="18747" y="7973"/>
                  </a:lnTo>
                  <a:lnTo>
                    <a:pt x="19114" y="7239"/>
                  </a:lnTo>
                  <a:lnTo>
                    <a:pt x="15078" y="5404"/>
                  </a:lnTo>
                  <a:lnTo>
                    <a:pt x="14744" y="6004"/>
                  </a:lnTo>
                  <a:lnTo>
                    <a:pt x="14444" y="6572"/>
                  </a:lnTo>
                  <a:cubicBezTo>
                    <a:pt x="14244" y="6972"/>
                    <a:pt x="14044" y="7305"/>
                    <a:pt x="13844" y="7672"/>
                  </a:cubicBezTo>
                  <a:cubicBezTo>
                    <a:pt x="13443" y="8406"/>
                    <a:pt x="13010" y="9107"/>
                    <a:pt x="12609" y="9841"/>
                  </a:cubicBezTo>
                  <a:cubicBezTo>
                    <a:pt x="11909" y="10975"/>
                    <a:pt x="10842" y="11742"/>
                    <a:pt x="9707" y="12042"/>
                  </a:cubicBezTo>
                  <a:cubicBezTo>
                    <a:pt x="9366" y="12122"/>
                    <a:pt x="9022" y="12163"/>
                    <a:pt x="8682" y="12163"/>
                  </a:cubicBezTo>
                  <a:cubicBezTo>
                    <a:pt x="7892" y="12163"/>
                    <a:pt x="7125" y="11942"/>
                    <a:pt x="6472" y="11475"/>
                  </a:cubicBezTo>
                  <a:cubicBezTo>
                    <a:pt x="5504" y="10841"/>
                    <a:pt x="4937" y="9841"/>
                    <a:pt x="4737" y="8773"/>
                  </a:cubicBezTo>
                  <a:cubicBezTo>
                    <a:pt x="4537" y="7706"/>
                    <a:pt x="4737" y="6572"/>
                    <a:pt x="5338" y="5571"/>
                  </a:cubicBezTo>
                  <a:cubicBezTo>
                    <a:pt x="5705" y="4937"/>
                    <a:pt x="6105" y="4303"/>
                    <a:pt x="6438" y="3703"/>
                  </a:cubicBezTo>
                  <a:cubicBezTo>
                    <a:pt x="6605" y="3369"/>
                    <a:pt x="6805" y="3069"/>
                    <a:pt x="6939" y="2735"/>
                  </a:cubicBezTo>
                  <a:lnTo>
                    <a:pt x="7206" y="2268"/>
                  </a:lnTo>
                  <a:lnTo>
                    <a:pt x="7406" y="1868"/>
                  </a:lnTo>
                  <a:lnTo>
                    <a:pt x="3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1890575" y="3991342"/>
              <a:ext cx="545456" cy="604598"/>
            </a:xfrm>
            <a:custGeom>
              <a:rect b="b" l="l" r="r" t="t"/>
              <a:pathLst>
                <a:path extrusionOk="0" h="18636" w="16813">
                  <a:moveTo>
                    <a:pt x="7643" y="0"/>
                  </a:moveTo>
                  <a:cubicBezTo>
                    <a:pt x="7331" y="0"/>
                    <a:pt x="7018" y="16"/>
                    <a:pt x="6705" y="55"/>
                  </a:cubicBezTo>
                  <a:cubicBezTo>
                    <a:pt x="6205" y="55"/>
                    <a:pt x="5671" y="122"/>
                    <a:pt x="5204" y="256"/>
                  </a:cubicBezTo>
                  <a:cubicBezTo>
                    <a:pt x="4937" y="289"/>
                    <a:pt x="4704" y="356"/>
                    <a:pt x="4470" y="456"/>
                  </a:cubicBezTo>
                  <a:cubicBezTo>
                    <a:pt x="4237" y="522"/>
                    <a:pt x="4003" y="589"/>
                    <a:pt x="3803" y="656"/>
                  </a:cubicBezTo>
                  <a:cubicBezTo>
                    <a:pt x="3336" y="823"/>
                    <a:pt x="2903" y="1056"/>
                    <a:pt x="2502" y="1323"/>
                  </a:cubicBezTo>
                  <a:cubicBezTo>
                    <a:pt x="2002" y="1623"/>
                    <a:pt x="1502" y="1890"/>
                    <a:pt x="1001" y="2190"/>
                  </a:cubicBezTo>
                  <a:cubicBezTo>
                    <a:pt x="934" y="2224"/>
                    <a:pt x="901" y="2257"/>
                    <a:pt x="868" y="2257"/>
                  </a:cubicBezTo>
                  <a:lnTo>
                    <a:pt x="768" y="2290"/>
                  </a:lnTo>
                  <a:cubicBezTo>
                    <a:pt x="701" y="2324"/>
                    <a:pt x="634" y="2357"/>
                    <a:pt x="568" y="2390"/>
                  </a:cubicBezTo>
                  <a:cubicBezTo>
                    <a:pt x="501" y="2424"/>
                    <a:pt x="401" y="2457"/>
                    <a:pt x="301" y="2491"/>
                  </a:cubicBezTo>
                  <a:lnTo>
                    <a:pt x="0" y="2591"/>
                  </a:lnTo>
                  <a:lnTo>
                    <a:pt x="1468" y="6727"/>
                  </a:lnTo>
                  <a:lnTo>
                    <a:pt x="1902" y="6560"/>
                  </a:lnTo>
                  <a:cubicBezTo>
                    <a:pt x="2069" y="6527"/>
                    <a:pt x="2202" y="6460"/>
                    <a:pt x="2335" y="6393"/>
                  </a:cubicBezTo>
                  <a:cubicBezTo>
                    <a:pt x="2602" y="6260"/>
                    <a:pt x="2836" y="6193"/>
                    <a:pt x="3103" y="6026"/>
                  </a:cubicBezTo>
                  <a:lnTo>
                    <a:pt x="4937" y="4992"/>
                  </a:lnTo>
                  <a:cubicBezTo>
                    <a:pt x="5404" y="4692"/>
                    <a:pt x="5905" y="4492"/>
                    <a:pt x="6405" y="4392"/>
                  </a:cubicBezTo>
                  <a:cubicBezTo>
                    <a:pt x="6672" y="4325"/>
                    <a:pt x="6939" y="4292"/>
                    <a:pt x="7239" y="4292"/>
                  </a:cubicBezTo>
                  <a:cubicBezTo>
                    <a:pt x="7506" y="4292"/>
                    <a:pt x="7773" y="4292"/>
                    <a:pt x="8040" y="4325"/>
                  </a:cubicBezTo>
                  <a:cubicBezTo>
                    <a:pt x="9107" y="4425"/>
                    <a:pt x="10174" y="4892"/>
                    <a:pt x="10942" y="5793"/>
                  </a:cubicBezTo>
                  <a:cubicBezTo>
                    <a:pt x="11675" y="6660"/>
                    <a:pt x="11942" y="7761"/>
                    <a:pt x="11742" y="8928"/>
                  </a:cubicBezTo>
                  <a:cubicBezTo>
                    <a:pt x="11675" y="9195"/>
                    <a:pt x="11609" y="9496"/>
                    <a:pt x="11475" y="9762"/>
                  </a:cubicBezTo>
                  <a:cubicBezTo>
                    <a:pt x="11342" y="10029"/>
                    <a:pt x="11175" y="10296"/>
                    <a:pt x="10975" y="10563"/>
                  </a:cubicBezTo>
                  <a:cubicBezTo>
                    <a:pt x="10608" y="11063"/>
                    <a:pt x="10108" y="11564"/>
                    <a:pt x="9507" y="11964"/>
                  </a:cubicBezTo>
                  <a:lnTo>
                    <a:pt x="7106" y="13332"/>
                  </a:lnTo>
                  <a:cubicBezTo>
                    <a:pt x="6672" y="13565"/>
                    <a:pt x="6172" y="13765"/>
                    <a:pt x="5671" y="13999"/>
                  </a:cubicBezTo>
                  <a:cubicBezTo>
                    <a:pt x="5438" y="14099"/>
                    <a:pt x="5204" y="14199"/>
                    <a:pt x="4971" y="14266"/>
                  </a:cubicBezTo>
                  <a:lnTo>
                    <a:pt x="4237" y="14532"/>
                  </a:lnTo>
                  <a:lnTo>
                    <a:pt x="5705" y="18635"/>
                  </a:lnTo>
                  <a:lnTo>
                    <a:pt x="6572" y="18335"/>
                  </a:lnTo>
                  <a:cubicBezTo>
                    <a:pt x="6872" y="18235"/>
                    <a:pt x="7139" y="18135"/>
                    <a:pt x="7439" y="18002"/>
                  </a:cubicBezTo>
                  <a:lnTo>
                    <a:pt x="8373" y="17601"/>
                  </a:lnTo>
                  <a:lnTo>
                    <a:pt x="8807" y="17401"/>
                  </a:lnTo>
                  <a:cubicBezTo>
                    <a:pt x="8974" y="17301"/>
                    <a:pt x="9140" y="17234"/>
                    <a:pt x="9240" y="17168"/>
                  </a:cubicBezTo>
                  <a:cubicBezTo>
                    <a:pt x="10141" y="16667"/>
                    <a:pt x="11042" y="16167"/>
                    <a:pt x="11942" y="15633"/>
                  </a:cubicBezTo>
                  <a:cubicBezTo>
                    <a:pt x="12643" y="15166"/>
                    <a:pt x="13243" y="14666"/>
                    <a:pt x="13810" y="14166"/>
                  </a:cubicBezTo>
                  <a:cubicBezTo>
                    <a:pt x="14077" y="13899"/>
                    <a:pt x="14344" y="13632"/>
                    <a:pt x="14578" y="13332"/>
                  </a:cubicBezTo>
                  <a:cubicBezTo>
                    <a:pt x="14811" y="13065"/>
                    <a:pt x="15045" y="12765"/>
                    <a:pt x="15245" y="12464"/>
                  </a:cubicBezTo>
                  <a:cubicBezTo>
                    <a:pt x="15612" y="11864"/>
                    <a:pt x="15945" y="11263"/>
                    <a:pt x="16212" y="10663"/>
                  </a:cubicBezTo>
                  <a:cubicBezTo>
                    <a:pt x="16446" y="10063"/>
                    <a:pt x="16579" y="9429"/>
                    <a:pt x="16679" y="8828"/>
                  </a:cubicBezTo>
                  <a:cubicBezTo>
                    <a:pt x="16779" y="8228"/>
                    <a:pt x="16812" y="7628"/>
                    <a:pt x="16746" y="7060"/>
                  </a:cubicBezTo>
                  <a:cubicBezTo>
                    <a:pt x="16679" y="6460"/>
                    <a:pt x="16546" y="5893"/>
                    <a:pt x="16379" y="5359"/>
                  </a:cubicBezTo>
                  <a:cubicBezTo>
                    <a:pt x="15979" y="4292"/>
                    <a:pt x="15345" y="3324"/>
                    <a:pt x="14477" y="2524"/>
                  </a:cubicBezTo>
                  <a:cubicBezTo>
                    <a:pt x="13610" y="1690"/>
                    <a:pt x="12609" y="1123"/>
                    <a:pt x="11542" y="723"/>
                  </a:cubicBezTo>
                  <a:cubicBezTo>
                    <a:pt x="11008" y="522"/>
                    <a:pt x="10475" y="356"/>
                    <a:pt x="9941" y="256"/>
                  </a:cubicBezTo>
                  <a:cubicBezTo>
                    <a:pt x="9407" y="122"/>
                    <a:pt x="8840" y="55"/>
                    <a:pt x="8306" y="22"/>
                  </a:cubicBezTo>
                  <a:cubicBezTo>
                    <a:pt x="8085" y="8"/>
                    <a:pt x="7864" y="0"/>
                    <a:pt x="7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2045326" y="3658222"/>
              <a:ext cx="675323" cy="691090"/>
            </a:xfrm>
            <a:custGeom>
              <a:rect b="b" l="l" r="r" t="t"/>
              <a:pathLst>
                <a:path extrusionOk="0" h="21302" w="20816">
                  <a:moveTo>
                    <a:pt x="18384" y="0"/>
                  </a:moveTo>
                  <a:cubicBezTo>
                    <a:pt x="17560" y="0"/>
                    <a:pt x="16747" y="444"/>
                    <a:pt x="16279" y="1217"/>
                  </a:cubicBezTo>
                  <a:cubicBezTo>
                    <a:pt x="15311" y="2785"/>
                    <a:pt x="14277" y="4319"/>
                    <a:pt x="13210" y="5820"/>
                  </a:cubicBezTo>
                  <a:cubicBezTo>
                    <a:pt x="12643" y="6521"/>
                    <a:pt x="12109" y="7288"/>
                    <a:pt x="11509" y="7988"/>
                  </a:cubicBezTo>
                  <a:lnTo>
                    <a:pt x="10641" y="9056"/>
                  </a:lnTo>
                  <a:cubicBezTo>
                    <a:pt x="10341" y="9389"/>
                    <a:pt x="10041" y="9756"/>
                    <a:pt x="9741" y="10090"/>
                  </a:cubicBezTo>
                  <a:cubicBezTo>
                    <a:pt x="7272" y="12825"/>
                    <a:pt x="4537" y="15294"/>
                    <a:pt x="1502" y="17228"/>
                  </a:cubicBezTo>
                  <a:cubicBezTo>
                    <a:pt x="401" y="17829"/>
                    <a:pt x="1" y="19196"/>
                    <a:pt x="568" y="20264"/>
                  </a:cubicBezTo>
                  <a:cubicBezTo>
                    <a:pt x="923" y="20933"/>
                    <a:pt x="1646" y="21301"/>
                    <a:pt x="2449" y="21301"/>
                  </a:cubicBezTo>
                  <a:cubicBezTo>
                    <a:pt x="2926" y="21301"/>
                    <a:pt x="3431" y="21171"/>
                    <a:pt x="3903" y="20898"/>
                  </a:cubicBezTo>
                  <a:cubicBezTo>
                    <a:pt x="7406" y="18663"/>
                    <a:pt x="10408" y="15927"/>
                    <a:pt x="13077" y="12959"/>
                  </a:cubicBezTo>
                  <a:cubicBezTo>
                    <a:pt x="13410" y="12592"/>
                    <a:pt x="13744" y="12225"/>
                    <a:pt x="14077" y="11858"/>
                  </a:cubicBezTo>
                  <a:lnTo>
                    <a:pt x="15011" y="10690"/>
                  </a:lnTo>
                  <a:cubicBezTo>
                    <a:pt x="15645" y="9957"/>
                    <a:pt x="16212" y="9156"/>
                    <a:pt x="16813" y="8355"/>
                  </a:cubicBezTo>
                  <a:cubicBezTo>
                    <a:pt x="17980" y="6754"/>
                    <a:pt x="19081" y="5120"/>
                    <a:pt x="20115" y="3452"/>
                  </a:cubicBezTo>
                  <a:cubicBezTo>
                    <a:pt x="20815" y="2251"/>
                    <a:pt x="20482" y="817"/>
                    <a:pt x="19414" y="250"/>
                  </a:cubicBezTo>
                  <a:cubicBezTo>
                    <a:pt x="19086" y="80"/>
                    <a:pt x="18734" y="0"/>
                    <a:pt x="18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1519368" y="4075368"/>
              <a:ext cx="556292" cy="571669"/>
            </a:xfrm>
            <a:custGeom>
              <a:rect b="b" l="l" r="r" t="t"/>
              <a:pathLst>
                <a:path extrusionOk="0" h="17621" w="17147">
                  <a:moveTo>
                    <a:pt x="11442" y="1"/>
                  </a:moveTo>
                  <a:cubicBezTo>
                    <a:pt x="11276" y="67"/>
                    <a:pt x="11009" y="134"/>
                    <a:pt x="10775" y="201"/>
                  </a:cubicBezTo>
                  <a:cubicBezTo>
                    <a:pt x="10542" y="267"/>
                    <a:pt x="10308" y="334"/>
                    <a:pt x="10008" y="401"/>
                  </a:cubicBezTo>
                  <a:lnTo>
                    <a:pt x="9174" y="568"/>
                  </a:lnTo>
                  <a:lnTo>
                    <a:pt x="8240" y="734"/>
                  </a:lnTo>
                  <a:cubicBezTo>
                    <a:pt x="6139" y="1068"/>
                    <a:pt x="3937" y="2202"/>
                    <a:pt x="2403" y="3903"/>
                  </a:cubicBezTo>
                  <a:cubicBezTo>
                    <a:pt x="868" y="5571"/>
                    <a:pt x="1" y="7773"/>
                    <a:pt x="234" y="10108"/>
                  </a:cubicBezTo>
                  <a:cubicBezTo>
                    <a:pt x="468" y="12443"/>
                    <a:pt x="1702" y="14478"/>
                    <a:pt x="3604" y="15845"/>
                  </a:cubicBezTo>
                  <a:cubicBezTo>
                    <a:pt x="5116" y="16933"/>
                    <a:pt x="7052" y="17620"/>
                    <a:pt x="9325" y="17620"/>
                  </a:cubicBezTo>
                  <a:cubicBezTo>
                    <a:pt x="9909" y="17620"/>
                    <a:pt x="10515" y="17575"/>
                    <a:pt x="11142" y="17480"/>
                  </a:cubicBezTo>
                  <a:lnTo>
                    <a:pt x="12543" y="17246"/>
                  </a:lnTo>
                  <a:lnTo>
                    <a:pt x="14044" y="16913"/>
                  </a:lnTo>
                  <a:cubicBezTo>
                    <a:pt x="14511" y="16813"/>
                    <a:pt x="15045" y="16679"/>
                    <a:pt x="15545" y="16546"/>
                  </a:cubicBezTo>
                  <a:cubicBezTo>
                    <a:pt x="16079" y="16379"/>
                    <a:pt x="16579" y="16279"/>
                    <a:pt x="17147" y="16045"/>
                  </a:cubicBezTo>
                  <a:lnTo>
                    <a:pt x="15679" y="11942"/>
                  </a:lnTo>
                  <a:cubicBezTo>
                    <a:pt x="13878" y="12543"/>
                    <a:pt x="12110" y="12910"/>
                    <a:pt x="10408" y="13177"/>
                  </a:cubicBezTo>
                  <a:cubicBezTo>
                    <a:pt x="10111" y="13223"/>
                    <a:pt x="9820" y="13246"/>
                    <a:pt x="9535" y="13246"/>
                  </a:cubicBezTo>
                  <a:cubicBezTo>
                    <a:pt x="7170" y="13246"/>
                    <a:pt x="5313" y="11699"/>
                    <a:pt x="5105" y="9674"/>
                  </a:cubicBezTo>
                  <a:cubicBezTo>
                    <a:pt x="4838" y="7406"/>
                    <a:pt x="6706" y="5404"/>
                    <a:pt x="8974" y="5038"/>
                  </a:cubicBezTo>
                  <a:cubicBezTo>
                    <a:pt x="10408" y="4804"/>
                    <a:pt x="11743" y="4504"/>
                    <a:pt x="12910" y="4137"/>
                  </a:cubicBezTo>
                  <a:lnTo>
                    <a:pt x="114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846251" y="4187619"/>
              <a:ext cx="562780" cy="580396"/>
            </a:xfrm>
            <a:custGeom>
              <a:rect b="b" l="l" r="r" t="t"/>
              <a:pathLst>
                <a:path extrusionOk="0" h="17890" w="17347">
                  <a:moveTo>
                    <a:pt x="8230" y="0"/>
                  </a:moveTo>
                  <a:cubicBezTo>
                    <a:pt x="7379" y="0"/>
                    <a:pt x="6498" y="99"/>
                    <a:pt x="5605" y="310"/>
                  </a:cubicBezTo>
                  <a:cubicBezTo>
                    <a:pt x="5138" y="410"/>
                    <a:pt x="4671" y="510"/>
                    <a:pt x="4204" y="644"/>
                  </a:cubicBezTo>
                  <a:lnTo>
                    <a:pt x="2803" y="1044"/>
                  </a:lnTo>
                  <a:cubicBezTo>
                    <a:pt x="1869" y="1277"/>
                    <a:pt x="935" y="1644"/>
                    <a:pt x="1" y="1944"/>
                  </a:cubicBezTo>
                  <a:lnTo>
                    <a:pt x="1535" y="6014"/>
                  </a:lnTo>
                  <a:cubicBezTo>
                    <a:pt x="2369" y="5747"/>
                    <a:pt x="3236" y="5447"/>
                    <a:pt x="4104" y="5213"/>
                  </a:cubicBezTo>
                  <a:lnTo>
                    <a:pt x="5371" y="4847"/>
                  </a:lnTo>
                  <a:cubicBezTo>
                    <a:pt x="5805" y="4746"/>
                    <a:pt x="6239" y="4646"/>
                    <a:pt x="6672" y="4546"/>
                  </a:cubicBezTo>
                  <a:cubicBezTo>
                    <a:pt x="7092" y="4441"/>
                    <a:pt x="7511" y="4393"/>
                    <a:pt x="7921" y="4393"/>
                  </a:cubicBezTo>
                  <a:cubicBezTo>
                    <a:pt x="8813" y="4393"/>
                    <a:pt x="9656" y="4625"/>
                    <a:pt x="10342" y="5013"/>
                  </a:cubicBezTo>
                  <a:cubicBezTo>
                    <a:pt x="11342" y="5614"/>
                    <a:pt x="12043" y="6548"/>
                    <a:pt x="12210" y="7682"/>
                  </a:cubicBezTo>
                  <a:cubicBezTo>
                    <a:pt x="12410" y="8783"/>
                    <a:pt x="12076" y="9883"/>
                    <a:pt x="11442" y="10751"/>
                  </a:cubicBezTo>
                  <a:cubicBezTo>
                    <a:pt x="10809" y="11651"/>
                    <a:pt x="9841" y="12285"/>
                    <a:pt x="8707" y="12552"/>
                  </a:cubicBezTo>
                  <a:cubicBezTo>
                    <a:pt x="8340" y="12652"/>
                    <a:pt x="7973" y="12719"/>
                    <a:pt x="7606" y="12819"/>
                  </a:cubicBezTo>
                  <a:lnTo>
                    <a:pt x="6539" y="13119"/>
                  </a:lnTo>
                  <a:cubicBezTo>
                    <a:pt x="5805" y="13319"/>
                    <a:pt x="5138" y="13586"/>
                    <a:pt x="4437" y="13786"/>
                  </a:cubicBezTo>
                  <a:lnTo>
                    <a:pt x="5972" y="17889"/>
                  </a:lnTo>
                  <a:cubicBezTo>
                    <a:pt x="6572" y="17689"/>
                    <a:pt x="7173" y="17456"/>
                    <a:pt x="7840" y="17322"/>
                  </a:cubicBezTo>
                  <a:lnTo>
                    <a:pt x="8774" y="17022"/>
                  </a:lnTo>
                  <a:cubicBezTo>
                    <a:pt x="9107" y="16955"/>
                    <a:pt x="9441" y="16888"/>
                    <a:pt x="9774" y="16788"/>
                  </a:cubicBezTo>
                  <a:cubicBezTo>
                    <a:pt x="11909" y="16288"/>
                    <a:pt x="13777" y="15020"/>
                    <a:pt x="15178" y="13319"/>
                  </a:cubicBezTo>
                  <a:cubicBezTo>
                    <a:pt x="16546" y="11585"/>
                    <a:pt x="17347" y="9350"/>
                    <a:pt x="17046" y="7015"/>
                  </a:cubicBezTo>
                  <a:cubicBezTo>
                    <a:pt x="16779" y="4713"/>
                    <a:pt x="15479" y="2712"/>
                    <a:pt x="13410" y="1444"/>
                  </a:cubicBezTo>
                  <a:cubicBezTo>
                    <a:pt x="12011" y="535"/>
                    <a:pt x="10204" y="0"/>
                    <a:pt x="8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1018326" y="4310738"/>
              <a:ext cx="908001" cy="237317"/>
            </a:xfrm>
            <a:custGeom>
              <a:rect b="b" l="l" r="r" t="t"/>
              <a:pathLst>
                <a:path extrusionOk="0" h="7315" w="27988">
                  <a:moveTo>
                    <a:pt x="25498" y="1"/>
                  </a:moveTo>
                  <a:cubicBezTo>
                    <a:pt x="25344" y="1"/>
                    <a:pt x="25185" y="17"/>
                    <a:pt x="25018" y="51"/>
                  </a:cubicBezTo>
                  <a:cubicBezTo>
                    <a:pt x="21383" y="618"/>
                    <a:pt x="17513" y="851"/>
                    <a:pt x="13644" y="1252"/>
                  </a:cubicBezTo>
                  <a:cubicBezTo>
                    <a:pt x="9774" y="1619"/>
                    <a:pt x="5838" y="2086"/>
                    <a:pt x="1969" y="3020"/>
                  </a:cubicBezTo>
                  <a:cubicBezTo>
                    <a:pt x="1302" y="3153"/>
                    <a:pt x="734" y="3553"/>
                    <a:pt x="401" y="4054"/>
                  </a:cubicBezTo>
                  <a:cubicBezTo>
                    <a:pt x="101" y="4554"/>
                    <a:pt x="1" y="5154"/>
                    <a:pt x="167" y="5722"/>
                  </a:cubicBezTo>
                  <a:cubicBezTo>
                    <a:pt x="334" y="6322"/>
                    <a:pt x="768" y="6756"/>
                    <a:pt x="1268" y="7022"/>
                  </a:cubicBezTo>
                  <a:cubicBezTo>
                    <a:pt x="1643" y="7210"/>
                    <a:pt x="2050" y="7315"/>
                    <a:pt x="2478" y="7315"/>
                  </a:cubicBezTo>
                  <a:cubicBezTo>
                    <a:pt x="2661" y="7315"/>
                    <a:pt x="2847" y="7296"/>
                    <a:pt x="3036" y="7256"/>
                  </a:cubicBezTo>
                  <a:cubicBezTo>
                    <a:pt x="6605" y="6389"/>
                    <a:pt x="10308" y="5955"/>
                    <a:pt x="14111" y="5588"/>
                  </a:cubicBezTo>
                  <a:cubicBezTo>
                    <a:pt x="17913" y="5188"/>
                    <a:pt x="21783" y="4988"/>
                    <a:pt x="25786" y="4321"/>
                  </a:cubicBezTo>
                  <a:cubicBezTo>
                    <a:pt x="26153" y="4287"/>
                    <a:pt x="26486" y="4154"/>
                    <a:pt x="26753" y="3987"/>
                  </a:cubicBezTo>
                  <a:cubicBezTo>
                    <a:pt x="27053" y="3820"/>
                    <a:pt x="27287" y="3620"/>
                    <a:pt x="27454" y="3387"/>
                  </a:cubicBezTo>
                  <a:cubicBezTo>
                    <a:pt x="27854" y="2886"/>
                    <a:pt x="27987" y="2286"/>
                    <a:pt x="27820" y="1719"/>
                  </a:cubicBezTo>
                  <a:cubicBezTo>
                    <a:pt x="27687" y="1118"/>
                    <a:pt x="27287" y="651"/>
                    <a:pt x="26786" y="351"/>
                  </a:cubicBezTo>
                  <a:cubicBezTo>
                    <a:pt x="26520" y="218"/>
                    <a:pt x="26253" y="118"/>
                    <a:pt x="25952" y="51"/>
                  </a:cubicBezTo>
                  <a:cubicBezTo>
                    <a:pt x="25802" y="17"/>
                    <a:pt x="25652" y="1"/>
                    <a:pt x="254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483739" y="4250687"/>
              <a:ext cx="556259" cy="590681"/>
            </a:xfrm>
            <a:custGeom>
              <a:rect b="b" l="l" r="r" t="t"/>
              <a:pathLst>
                <a:path extrusionOk="0" h="18207" w="17146">
                  <a:moveTo>
                    <a:pt x="11175" y="0"/>
                  </a:moveTo>
                  <a:cubicBezTo>
                    <a:pt x="10274" y="301"/>
                    <a:pt x="9374" y="668"/>
                    <a:pt x="8473" y="1035"/>
                  </a:cubicBezTo>
                  <a:cubicBezTo>
                    <a:pt x="7572" y="1435"/>
                    <a:pt x="6672" y="1835"/>
                    <a:pt x="5771" y="2269"/>
                  </a:cubicBezTo>
                  <a:cubicBezTo>
                    <a:pt x="5037" y="2669"/>
                    <a:pt x="4370" y="3103"/>
                    <a:pt x="3736" y="3570"/>
                  </a:cubicBezTo>
                  <a:cubicBezTo>
                    <a:pt x="3136" y="4070"/>
                    <a:pt x="2602" y="4637"/>
                    <a:pt x="2135" y="5204"/>
                  </a:cubicBezTo>
                  <a:cubicBezTo>
                    <a:pt x="1635" y="5738"/>
                    <a:pt x="1268" y="6372"/>
                    <a:pt x="968" y="6972"/>
                  </a:cubicBezTo>
                  <a:cubicBezTo>
                    <a:pt x="667" y="7606"/>
                    <a:pt x="400" y="8206"/>
                    <a:pt x="267" y="8840"/>
                  </a:cubicBezTo>
                  <a:cubicBezTo>
                    <a:pt x="0" y="10108"/>
                    <a:pt x="34" y="11309"/>
                    <a:pt x="367" y="12376"/>
                  </a:cubicBezTo>
                  <a:cubicBezTo>
                    <a:pt x="701" y="13510"/>
                    <a:pt x="1334" y="14477"/>
                    <a:pt x="2202" y="15278"/>
                  </a:cubicBezTo>
                  <a:cubicBezTo>
                    <a:pt x="3069" y="16112"/>
                    <a:pt x="4036" y="16712"/>
                    <a:pt x="5070" y="17146"/>
                  </a:cubicBezTo>
                  <a:cubicBezTo>
                    <a:pt x="6105" y="17613"/>
                    <a:pt x="7172" y="17880"/>
                    <a:pt x="8206" y="18047"/>
                  </a:cubicBezTo>
                  <a:cubicBezTo>
                    <a:pt x="8855" y="18151"/>
                    <a:pt x="9484" y="18207"/>
                    <a:pt x="10094" y="18207"/>
                  </a:cubicBezTo>
                  <a:cubicBezTo>
                    <a:pt x="11430" y="18207"/>
                    <a:pt x="12676" y="17941"/>
                    <a:pt x="13843" y="17346"/>
                  </a:cubicBezTo>
                  <a:cubicBezTo>
                    <a:pt x="14377" y="17113"/>
                    <a:pt x="14911" y="16846"/>
                    <a:pt x="15445" y="16612"/>
                  </a:cubicBezTo>
                  <a:cubicBezTo>
                    <a:pt x="16012" y="16379"/>
                    <a:pt x="16545" y="16145"/>
                    <a:pt x="17146" y="15945"/>
                  </a:cubicBezTo>
                  <a:lnTo>
                    <a:pt x="15611" y="11842"/>
                  </a:lnTo>
                  <a:cubicBezTo>
                    <a:pt x="14944" y="12076"/>
                    <a:pt x="14310" y="12376"/>
                    <a:pt x="13643" y="12609"/>
                  </a:cubicBezTo>
                  <a:cubicBezTo>
                    <a:pt x="13009" y="12876"/>
                    <a:pt x="12409" y="13177"/>
                    <a:pt x="11775" y="13477"/>
                  </a:cubicBezTo>
                  <a:cubicBezTo>
                    <a:pt x="11275" y="13744"/>
                    <a:pt x="10775" y="13877"/>
                    <a:pt x="10241" y="13944"/>
                  </a:cubicBezTo>
                  <a:cubicBezTo>
                    <a:pt x="10045" y="13956"/>
                    <a:pt x="9850" y="13964"/>
                    <a:pt x="9655" y="13964"/>
                  </a:cubicBezTo>
                  <a:cubicBezTo>
                    <a:pt x="9316" y="13964"/>
                    <a:pt x="8978" y="13940"/>
                    <a:pt x="8640" y="13877"/>
                  </a:cubicBezTo>
                  <a:cubicBezTo>
                    <a:pt x="8139" y="13777"/>
                    <a:pt x="7606" y="13577"/>
                    <a:pt x="7139" y="13277"/>
                  </a:cubicBezTo>
                  <a:cubicBezTo>
                    <a:pt x="6638" y="13010"/>
                    <a:pt x="6238" y="12643"/>
                    <a:pt x="5871" y="12176"/>
                  </a:cubicBezTo>
                  <a:cubicBezTo>
                    <a:pt x="5537" y="11709"/>
                    <a:pt x="5304" y="11208"/>
                    <a:pt x="5204" y="10641"/>
                  </a:cubicBezTo>
                  <a:cubicBezTo>
                    <a:pt x="5137" y="10108"/>
                    <a:pt x="5171" y="9541"/>
                    <a:pt x="5337" y="9007"/>
                  </a:cubicBezTo>
                  <a:cubicBezTo>
                    <a:pt x="5537" y="8440"/>
                    <a:pt x="5804" y="7873"/>
                    <a:pt x="6238" y="7406"/>
                  </a:cubicBezTo>
                  <a:cubicBezTo>
                    <a:pt x="6672" y="6905"/>
                    <a:pt x="7205" y="6472"/>
                    <a:pt x="7839" y="6138"/>
                  </a:cubicBezTo>
                  <a:cubicBezTo>
                    <a:pt x="8640" y="5771"/>
                    <a:pt x="9440" y="5371"/>
                    <a:pt x="10241" y="5037"/>
                  </a:cubicBezTo>
                  <a:cubicBezTo>
                    <a:pt x="11075" y="4704"/>
                    <a:pt x="11875" y="4370"/>
                    <a:pt x="12709" y="4070"/>
                  </a:cubicBezTo>
                  <a:lnTo>
                    <a:pt x="111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-11" y="4794910"/>
              <a:ext cx="602814" cy="533679"/>
            </a:xfrm>
            <a:custGeom>
              <a:rect b="b" l="l" r="r" t="t"/>
              <a:pathLst>
                <a:path extrusionOk="0" h="16450" w="18581">
                  <a:moveTo>
                    <a:pt x="10379" y="1"/>
                  </a:moveTo>
                  <a:cubicBezTo>
                    <a:pt x="9527" y="1"/>
                    <a:pt x="8659" y="150"/>
                    <a:pt x="7773" y="438"/>
                  </a:cubicBezTo>
                  <a:cubicBezTo>
                    <a:pt x="7172" y="671"/>
                    <a:pt x="6605" y="938"/>
                    <a:pt x="6005" y="1305"/>
                  </a:cubicBezTo>
                  <a:cubicBezTo>
                    <a:pt x="5738" y="1505"/>
                    <a:pt x="5438" y="1672"/>
                    <a:pt x="5171" y="1905"/>
                  </a:cubicBezTo>
                  <a:cubicBezTo>
                    <a:pt x="4871" y="2106"/>
                    <a:pt x="4604" y="2339"/>
                    <a:pt x="4370" y="2606"/>
                  </a:cubicBezTo>
                  <a:cubicBezTo>
                    <a:pt x="3403" y="3607"/>
                    <a:pt x="2436" y="4841"/>
                    <a:pt x="1902" y="6275"/>
                  </a:cubicBezTo>
                  <a:cubicBezTo>
                    <a:pt x="1135" y="8043"/>
                    <a:pt x="601" y="9845"/>
                    <a:pt x="1" y="11612"/>
                  </a:cubicBezTo>
                  <a:lnTo>
                    <a:pt x="4270" y="12847"/>
                  </a:lnTo>
                  <a:cubicBezTo>
                    <a:pt x="4837" y="11212"/>
                    <a:pt x="5338" y="9544"/>
                    <a:pt x="6038" y="7943"/>
                  </a:cubicBezTo>
                  <a:cubicBezTo>
                    <a:pt x="6505" y="6642"/>
                    <a:pt x="7539" y="5742"/>
                    <a:pt x="8607" y="5275"/>
                  </a:cubicBezTo>
                  <a:cubicBezTo>
                    <a:pt x="9087" y="5064"/>
                    <a:pt x="9601" y="4962"/>
                    <a:pt x="10113" y="4962"/>
                  </a:cubicBezTo>
                  <a:cubicBezTo>
                    <a:pt x="10738" y="4962"/>
                    <a:pt x="11359" y="5115"/>
                    <a:pt x="11909" y="5408"/>
                  </a:cubicBezTo>
                  <a:cubicBezTo>
                    <a:pt x="12943" y="5975"/>
                    <a:pt x="13577" y="6909"/>
                    <a:pt x="13944" y="7910"/>
                  </a:cubicBezTo>
                  <a:cubicBezTo>
                    <a:pt x="14311" y="8944"/>
                    <a:pt x="14244" y="10011"/>
                    <a:pt x="13844" y="11079"/>
                  </a:cubicBezTo>
                  <a:cubicBezTo>
                    <a:pt x="13277" y="12413"/>
                    <a:pt x="12843" y="13814"/>
                    <a:pt x="12376" y="15215"/>
                  </a:cubicBezTo>
                  <a:lnTo>
                    <a:pt x="16646" y="16449"/>
                  </a:lnTo>
                  <a:cubicBezTo>
                    <a:pt x="17079" y="15215"/>
                    <a:pt x="17446" y="13914"/>
                    <a:pt x="17980" y="12747"/>
                  </a:cubicBezTo>
                  <a:cubicBezTo>
                    <a:pt x="18347" y="11779"/>
                    <a:pt x="18580" y="10845"/>
                    <a:pt x="18580" y="9845"/>
                  </a:cubicBezTo>
                  <a:cubicBezTo>
                    <a:pt x="18580" y="9611"/>
                    <a:pt x="18580" y="9344"/>
                    <a:pt x="18547" y="9111"/>
                  </a:cubicBezTo>
                  <a:cubicBezTo>
                    <a:pt x="18547" y="8877"/>
                    <a:pt x="18514" y="8610"/>
                    <a:pt x="18480" y="8377"/>
                  </a:cubicBezTo>
                  <a:cubicBezTo>
                    <a:pt x="18414" y="7876"/>
                    <a:pt x="18314" y="7376"/>
                    <a:pt x="18147" y="6876"/>
                  </a:cubicBezTo>
                  <a:cubicBezTo>
                    <a:pt x="17613" y="4941"/>
                    <a:pt x="16412" y="2839"/>
                    <a:pt x="14544" y="1405"/>
                  </a:cubicBezTo>
                  <a:cubicBezTo>
                    <a:pt x="14077" y="1072"/>
                    <a:pt x="13544" y="771"/>
                    <a:pt x="13010" y="538"/>
                  </a:cubicBezTo>
                  <a:cubicBezTo>
                    <a:pt x="12476" y="304"/>
                    <a:pt x="11942" y="171"/>
                    <a:pt x="11375" y="71"/>
                  </a:cubicBezTo>
                  <a:cubicBezTo>
                    <a:pt x="11046" y="24"/>
                    <a:pt x="10714" y="1"/>
                    <a:pt x="10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259723" y="4505004"/>
              <a:ext cx="633115" cy="678016"/>
            </a:xfrm>
            <a:custGeom>
              <a:rect b="b" l="l" r="r" t="t"/>
              <a:pathLst>
                <a:path extrusionOk="0" h="20899" w="19515">
                  <a:moveTo>
                    <a:pt x="17248" y="1"/>
                  </a:moveTo>
                  <a:cubicBezTo>
                    <a:pt x="16857" y="1"/>
                    <a:pt x="16451" y="84"/>
                    <a:pt x="16045" y="267"/>
                  </a:cubicBezTo>
                  <a:cubicBezTo>
                    <a:pt x="12442" y="2102"/>
                    <a:pt x="9140" y="4570"/>
                    <a:pt x="6472" y="7572"/>
                  </a:cubicBezTo>
                  <a:cubicBezTo>
                    <a:pt x="3803" y="10608"/>
                    <a:pt x="1768" y="14110"/>
                    <a:pt x="267" y="17746"/>
                  </a:cubicBezTo>
                  <a:cubicBezTo>
                    <a:pt x="0" y="18380"/>
                    <a:pt x="0" y="19047"/>
                    <a:pt x="200" y="19581"/>
                  </a:cubicBezTo>
                  <a:cubicBezTo>
                    <a:pt x="434" y="20148"/>
                    <a:pt x="868" y="20582"/>
                    <a:pt x="1468" y="20782"/>
                  </a:cubicBezTo>
                  <a:cubicBezTo>
                    <a:pt x="1692" y="20861"/>
                    <a:pt x="1920" y="20898"/>
                    <a:pt x="2148" y="20898"/>
                  </a:cubicBezTo>
                  <a:cubicBezTo>
                    <a:pt x="2498" y="20898"/>
                    <a:pt x="2846" y="20810"/>
                    <a:pt x="3169" y="20649"/>
                  </a:cubicBezTo>
                  <a:cubicBezTo>
                    <a:pt x="3703" y="20415"/>
                    <a:pt x="4137" y="19981"/>
                    <a:pt x="4370" y="19414"/>
                  </a:cubicBezTo>
                  <a:cubicBezTo>
                    <a:pt x="5738" y="16112"/>
                    <a:pt x="7539" y="13076"/>
                    <a:pt x="9841" y="10441"/>
                  </a:cubicBezTo>
                  <a:cubicBezTo>
                    <a:pt x="12142" y="7839"/>
                    <a:pt x="14944" y="5738"/>
                    <a:pt x="18113" y="4170"/>
                  </a:cubicBezTo>
                  <a:cubicBezTo>
                    <a:pt x="18680" y="3903"/>
                    <a:pt x="19047" y="3436"/>
                    <a:pt x="19281" y="2902"/>
                  </a:cubicBezTo>
                  <a:cubicBezTo>
                    <a:pt x="19481" y="2369"/>
                    <a:pt x="19514" y="1802"/>
                    <a:pt x="19281" y="1235"/>
                  </a:cubicBezTo>
                  <a:cubicBezTo>
                    <a:pt x="19014" y="668"/>
                    <a:pt x="18547" y="267"/>
                    <a:pt x="17980" y="100"/>
                  </a:cubicBezTo>
                  <a:cubicBezTo>
                    <a:pt x="17745" y="35"/>
                    <a:pt x="17500" y="1"/>
                    <a:pt x="172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2751989" y="3331916"/>
              <a:ext cx="112575" cy="112575"/>
            </a:xfrm>
            <a:custGeom>
              <a:rect b="b" l="l" r="r" t="t"/>
              <a:pathLst>
                <a:path extrusionOk="0" h="3470" w="3470">
                  <a:moveTo>
                    <a:pt x="1235" y="0"/>
                  </a:moveTo>
                  <a:lnTo>
                    <a:pt x="1" y="2235"/>
                  </a:lnTo>
                  <a:lnTo>
                    <a:pt x="1135" y="3469"/>
                  </a:lnTo>
                  <a:lnTo>
                    <a:pt x="3470" y="1535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2768242" y="3339475"/>
              <a:ext cx="82274" cy="81204"/>
            </a:xfrm>
            <a:custGeom>
              <a:rect b="b" l="l" r="r" t="t"/>
              <a:pathLst>
                <a:path extrusionOk="0" h="2503" w="2536">
                  <a:moveTo>
                    <a:pt x="601" y="1"/>
                  </a:moveTo>
                  <a:lnTo>
                    <a:pt x="0" y="1101"/>
                  </a:lnTo>
                  <a:lnTo>
                    <a:pt x="1568" y="2502"/>
                  </a:lnTo>
                  <a:lnTo>
                    <a:pt x="2535" y="1669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2776872" y="3348137"/>
              <a:ext cx="63912" cy="62809"/>
            </a:xfrm>
            <a:custGeom>
              <a:rect b="b" l="l" r="r" t="t"/>
              <a:pathLst>
                <a:path extrusionOk="0" h="1936" w="1970">
                  <a:moveTo>
                    <a:pt x="168" y="1"/>
                  </a:moveTo>
                  <a:lnTo>
                    <a:pt x="1" y="334"/>
                  </a:lnTo>
                  <a:lnTo>
                    <a:pt x="1635" y="1935"/>
                  </a:lnTo>
                  <a:lnTo>
                    <a:pt x="1969" y="16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2274759" y="3321080"/>
              <a:ext cx="113646" cy="113679"/>
            </a:xfrm>
            <a:custGeom>
              <a:rect b="b" l="l" r="r" t="t"/>
              <a:pathLst>
                <a:path extrusionOk="0" h="3504" w="3503">
                  <a:moveTo>
                    <a:pt x="1234" y="1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9"/>
            <p:cNvSpPr/>
            <p:nvPr/>
          </p:nvSpPr>
          <p:spPr>
            <a:xfrm>
              <a:off x="2290981" y="3328671"/>
              <a:ext cx="83377" cy="81171"/>
            </a:xfrm>
            <a:custGeom>
              <a:rect b="b" l="l" r="r" t="t"/>
              <a:pathLst>
                <a:path extrusionOk="0" h="2502" w="2570">
                  <a:moveTo>
                    <a:pt x="634" y="0"/>
                  </a:moveTo>
                  <a:lnTo>
                    <a:pt x="1" y="1101"/>
                  </a:lnTo>
                  <a:lnTo>
                    <a:pt x="1568" y="2502"/>
                  </a:lnTo>
                  <a:lnTo>
                    <a:pt x="2569" y="17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299643" y="3338404"/>
              <a:ext cx="63879" cy="61706"/>
            </a:xfrm>
            <a:custGeom>
              <a:rect b="b" l="l" r="r" t="t"/>
              <a:pathLst>
                <a:path extrusionOk="0" h="1902" w="1969">
                  <a:moveTo>
                    <a:pt x="201" y="0"/>
                  </a:moveTo>
                  <a:lnTo>
                    <a:pt x="0" y="301"/>
                  </a:lnTo>
                  <a:lnTo>
                    <a:pt x="1668" y="1902"/>
                  </a:lnTo>
                  <a:lnTo>
                    <a:pt x="1969" y="163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2824498" y="3536433"/>
              <a:ext cx="57391" cy="68227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5" y="206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2826671" y="3549410"/>
              <a:ext cx="55217" cy="33610"/>
            </a:xfrm>
            <a:custGeom>
              <a:rect b="b" l="l" r="r" t="t"/>
              <a:pathLst>
                <a:path extrusionOk="0" h="1036" w="1702">
                  <a:moveTo>
                    <a:pt x="1702" y="1"/>
                  </a:moveTo>
                  <a:lnTo>
                    <a:pt x="0" y="234"/>
                  </a:lnTo>
                  <a:lnTo>
                    <a:pt x="301" y="1035"/>
                  </a:lnTo>
                  <a:lnTo>
                    <a:pt x="1702" y="868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2828845" y="3558072"/>
              <a:ext cx="53043" cy="14112"/>
            </a:xfrm>
            <a:custGeom>
              <a:rect b="b" l="l" r="r" t="t"/>
              <a:pathLst>
                <a:path extrusionOk="0" h="435" w="1635">
                  <a:moveTo>
                    <a:pt x="1635" y="1"/>
                  </a:moveTo>
                  <a:lnTo>
                    <a:pt x="0" y="201"/>
                  </a:lnTo>
                  <a:lnTo>
                    <a:pt x="100" y="434"/>
                  </a:lnTo>
                  <a:lnTo>
                    <a:pt x="1635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2919749" y="3395763"/>
              <a:ext cx="75786" cy="69297"/>
            </a:xfrm>
            <a:custGeom>
              <a:rect b="b" l="l" r="r" t="t"/>
              <a:pathLst>
                <a:path extrusionOk="0" h="2136" w="2336">
                  <a:moveTo>
                    <a:pt x="1334" y="0"/>
                  </a:moveTo>
                  <a:lnTo>
                    <a:pt x="0" y="1068"/>
                  </a:lnTo>
                  <a:lnTo>
                    <a:pt x="400" y="2135"/>
                  </a:lnTo>
                  <a:lnTo>
                    <a:pt x="2335" y="1535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2938144" y="3399007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0" y="534"/>
                  </a:lnTo>
                  <a:lnTo>
                    <a:pt x="601" y="1802"/>
                  </a:lnTo>
                  <a:lnTo>
                    <a:pt x="1401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2946806" y="3403322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0" y="1"/>
                  </a:moveTo>
                  <a:lnTo>
                    <a:pt x="0" y="168"/>
                  </a:lnTo>
                  <a:lnTo>
                    <a:pt x="634" y="1569"/>
                  </a:lnTo>
                  <a:lnTo>
                    <a:pt x="867" y="1502"/>
                  </a:lnTo>
                  <a:lnTo>
                    <a:pt x="2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9"/>
            <p:cNvSpPr/>
            <p:nvPr/>
          </p:nvSpPr>
          <p:spPr>
            <a:xfrm>
              <a:off x="2557204" y="3402251"/>
              <a:ext cx="75786" cy="70368"/>
            </a:xfrm>
            <a:custGeom>
              <a:rect b="b" l="l" r="r" t="t"/>
              <a:pathLst>
                <a:path extrusionOk="0" h="2169" w="2336">
                  <a:moveTo>
                    <a:pt x="1335" y="0"/>
                  </a:moveTo>
                  <a:lnTo>
                    <a:pt x="0" y="1101"/>
                  </a:lnTo>
                  <a:lnTo>
                    <a:pt x="401" y="2169"/>
                  </a:lnTo>
                  <a:lnTo>
                    <a:pt x="2335" y="1568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2575599" y="3406566"/>
              <a:ext cx="45484" cy="58494"/>
            </a:xfrm>
            <a:custGeom>
              <a:rect b="b" l="l" r="r" t="t"/>
              <a:pathLst>
                <a:path extrusionOk="0" h="1803" w="1402">
                  <a:moveTo>
                    <a:pt x="634" y="1"/>
                  </a:moveTo>
                  <a:lnTo>
                    <a:pt x="1" y="535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2584261" y="3410913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0"/>
                  </a:moveTo>
                  <a:lnTo>
                    <a:pt x="0" y="167"/>
                  </a:lnTo>
                  <a:lnTo>
                    <a:pt x="634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2408942" y="3239909"/>
              <a:ext cx="75786" cy="70400"/>
            </a:xfrm>
            <a:custGeom>
              <a:rect b="b" l="l" r="r" t="t"/>
              <a:pathLst>
                <a:path extrusionOk="0" h="2170" w="2336">
                  <a:moveTo>
                    <a:pt x="1368" y="1"/>
                  </a:moveTo>
                  <a:lnTo>
                    <a:pt x="1" y="1102"/>
                  </a:lnTo>
                  <a:lnTo>
                    <a:pt x="401" y="2169"/>
                  </a:lnTo>
                  <a:lnTo>
                    <a:pt x="2336" y="1569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2427336" y="3244256"/>
              <a:ext cx="45484" cy="58461"/>
            </a:xfrm>
            <a:custGeom>
              <a:rect b="b" l="l" r="r" t="t"/>
              <a:pathLst>
                <a:path extrusionOk="0" h="1802" w="1402">
                  <a:moveTo>
                    <a:pt x="634" y="0"/>
                  </a:moveTo>
                  <a:lnTo>
                    <a:pt x="1" y="501"/>
                  </a:lnTo>
                  <a:lnTo>
                    <a:pt x="601" y="1802"/>
                  </a:lnTo>
                  <a:lnTo>
                    <a:pt x="1402" y="153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2435999" y="3248571"/>
              <a:ext cx="28160" cy="50902"/>
            </a:xfrm>
            <a:custGeom>
              <a:rect b="b" l="l" r="r" t="t"/>
              <a:pathLst>
                <a:path extrusionOk="0" h="1569" w="868">
                  <a:moveTo>
                    <a:pt x="201" y="1"/>
                  </a:moveTo>
                  <a:lnTo>
                    <a:pt x="0" y="134"/>
                  </a:lnTo>
                  <a:lnTo>
                    <a:pt x="634" y="1568"/>
                  </a:lnTo>
                  <a:lnTo>
                    <a:pt x="868" y="1502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9"/>
          <p:cNvGrpSpPr/>
          <p:nvPr/>
        </p:nvGrpSpPr>
        <p:grpSpPr>
          <a:xfrm flipH="1" rot="10800000">
            <a:off x="2759272" y="-1515581"/>
            <a:ext cx="4098865" cy="3504664"/>
            <a:chOff x="5044084" y="529711"/>
            <a:chExt cx="4724372" cy="4039493"/>
          </a:xfrm>
        </p:grpSpPr>
        <p:sp>
          <p:nvSpPr>
            <p:cNvPr id="550" name="Google Shape;550;p9"/>
            <p:cNvSpPr/>
            <p:nvPr/>
          </p:nvSpPr>
          <p:spPr>
            <a:xfrm rot="-2700000">
              <a:off x="5475124" y="886394"/>
              <a:ext cx="728847" cy="567529"/>
            </a:xfrm>
            <a:custGeom>
              <a:rect b="b" l="l" r="r" t="t"/>
              <a:pathLst>
                <a:path extrusionOk="0" h="13819" w="17747">
                  <a:moveTo>
                    <a:pt x="16679" y="0"/>
                  </a:moveTo>
                  <a:lnTo>
                    <a:pt x="12409" y="934"/>
                  </a:lnTo>
                  <a:cubicBezTo>
                    <a:pt x="12476" y="1368"/>
                    <a:pt x="12542" y="1701"/>
                    <a:pt x="12609" y="2068"/>
                  </a:cubicBezTo>
                  <a:lnTo>
                    <a:pt x="12776" y="3136"/>
                  </a:lnTo>
                  <a:cubicBezTo>
                    <a:pt x="12909" y="3836"/>
                    <a:pt x="13009" y="4537"/>
                    <a:pt x="13076" y="5237"/>
                  </a:cubicBezTo>
                  <a:cubicBezTo>
                    <a:pt x="13243" y="6371"/>
                    <a:pt x="12876" y="7439"/>
                    <a:pt x="12209" y="8239"/>
                  </a:cubicBezTo>
                  <a:cubicBezTo>
                    <a:pt x="11542" y="9040"/>
                    <a:pt x="10541" y="9574"/>
                    <a:pt x="9374" y="9674"/>
                  </a:cubicBezTo>
                  <a:cubicBezTo>
                    <a:pt x="9249" y="9685"/>
                    <a:pt x="9124" y="9690"/>
                    <a:pt x="9001" y="9690"/>
                  </a:cubicBezTo>
                  <a:cubicBezTo>
                    <a:pt x="8007" y="9690"/>
                    <a:pt x="7084" y="9341"/>
                    <a:pt x="6371" y="8806"/>
                  </a:cubicBezTo>
                  <a:cubicBezTo>
                    <a:pt x="5537" y="8206"/>
                    <a:pt x="5004" y="7305"/>
                    <a:pt x="4870" y="6305"/>
                  </a:cubicBezTo>
                  <a:cubicBezTo>
                    <a:pt x="4770" y="5671"/>
                    <a:pt x="4704" y="5037"/>
                    <a:pt x="4603" y="4437"/>
                  </a:cubicBezTo>
                  <a:lnTo>
                    <a:pt x="4437" y="3503"/>
                  </a:lnTo>
                  <a:cubicBezTo>
                    <a:pt x="4403" y="3202"/>
                    <a:pt x="4337" y="2869"/>
                    <a:pt x="4270" y="2669"/>
                  </a:cubicBezTo>
                  <a:lnTo>
                    <a:pt x="0" y="3569"/>
                  </a:lnTo>
                  <a:lnTo>
                    <a:pt x="134" y="4270"/>
                  </a:lnTo>
                  <a:lnTo>
                    <a:pt x="267" y="5104"/>
                  </a:lnTo>
                  <a:cubicBezTo>
                    <a:pt x="367" y="5671"/>
                    <a:pt x="434" y="6271"/>
                    <a:pt x="534" y="6872"/>
                  </a:cubicBezTo>
                  <a:cubicBezTo>
                    <a:pt x="767" y="8840"/>
                    <a:pt x="1868" y="10574"/>
                    <a:pt x="3503" y="11842"/>
                  </a:cubicBezTo>
                  <a:cubicBezTo>
                    <a:pt x="5048" y="13009"/>
                    <a:pt x="7041" y="13818"/>
                    <a:pt x="9256" y="13818"/>
                  </a:cubicBezTo>
                  <a:cubicBezTo>
                    <a:pt x="9383" y="13818"/>
                    <a:pt x="9512" y="13815"/>
                    <a:pt x="9640" y="13810"/>
                  </a:cubicBezTo>
                  <a:cubicBezTo>
                    <a:pt x="11975" y="13743"/>
                    <a:pt x="14077" y="12743"/>
                    <a:pt x="15545" y="11075"/>
                  </a:cubicBezTo>
                  <a:cubicBezTo>
                    <a:pt x="16979" y="9407"/>
                    <a:pt x="17746" y="7139"/>
                    <a:pt x="17446" y="4670"/>
                  </a:cubicBezTo>
                  <a:cubicBezTo>
                    <a:pt x="17346" y="3936"/>
                    <a:pt x="17246" y="3202"/>
                    <a:pt x="17112" y="2435"/>
                  </a:cubicBezTo>
                  <a:lnTo>
                    <a:pt x="16912" y="1301"/>
                  </a:lnTo>
                  <a:cubicBezTo>
                    <a:pt x="16846" y="901"/>
                    <a:pt x="16812" y="567"/>
                    <a:pt x="166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 rot="-2700000">
              <a:off x="5986395" y="1375340"/>
              <a:ext cx="719278" cy="565845"/>
            </a:xfrm>
            <a:custGeom>
              <a:rect b="b" l="l" r="r" t="t"/>
              <a:pathLst>
                <a:path extrusionOk="0" h="13778" w="17514">
                  <a:moveTo>
                    <a:pt x="9274" y="1"/>
                  </a:moveTo>
                  <a:cubicBezTo>
                    <a:pt x="6939" y="1"/>
                    <a:pt x="4771" y="901"/>
                    <a:pt x="3203" y="2236"/>
                  </a:cubicBezTo>
                  <a:cubicBezTo>
                    <a:pt x="2436" y="2903"/>
                    <a:pt x="1769" y="3670"/>
                    <a:pt x="1302" y="4504"/>
                  </a:cubicBezTo>
                  <a:cubicBezTo>
                    <a:pt x="801" y="5371"/>
                    <a:pt x="535" y="6305"/>
                    <a:pt x="401" y="7306"/>
                  </a:cubicBezTo>
                  <a:lnTo>
                    <a:pt x="234" y="9141"/>
                  </a:lnTo>
                  <a:cubicBezTo>
                    <a:pt x="134" y="9641"/>
                    <a:pt x="68" y="10141"/>
                    <a:pt x="1" y="10642"/>
                  </a:cubicBezTo>
                  <a:lnTo>
                    <a:pt x="4304" y="11442"/>
                  </a:lnTo>
                  <a:lnTo>
                    <a:pt x="4571" y="9674"/>
                  </a:lnTo>
                  <a:lnTo>
                    <a:pt x="4771" y="7706"/>
                  </a:lnTo>
                  <a:cubicBezTo>
                    <a:pt x="4871" y="6672"/>
                    <a:pt x="5371" y="5771"/>
                    <a:pt x="6172" y="5138"/>
                  </a:cubicBezTo>
                  <a:cubicBezTo>
                    <a:pt x="6941" y="4529"/>
                    <a:pt x="7957" y="4135"/>
                    <a:pt x="9042" y="4135"/>
                  </a:cubicBezTo>
                  <a:cubicBezTo>
                    <a:pt x="9086" y="4135"/>
                    <a:pt x="9130" y="4136"/>
                    <a:pt x="9174" y="4137"/>
                  </a:cubicBezTo>
                  <a:cubicBezTo>
                    <a:pt x="10308" y="4204"/>
                    <a:pt x="11342" y="4704"/>
                    <a:pt x="12043" y="5471"/>
                  </a:cubicBezTo>
                  <a:cubicBezTo>
                    <a:pt x="12743" y="6238"/>
                    <a:pt x="13144" y="7306"/>
                    <a:pt x="13043" y="8440"/>
                  </a:cubicBezTo>
                  <a:lnTo>
                    <a:pt x="12810" y="10608"/>
                  </a:lnTo>
                  <a:lnTo>
                    <a:pt x="12443" y="12977"/>
                  </a:lnTo>
                  <a:lnTo>
                    <a:pt x="16746" y="13777"/>
                  </a:lnTo>
                  <a:lnTo>
                    <a:pt x="17180" y="11142"/>
                  </a:lnTo>
                  <a:cubicBezTo>
                    <a:pt x="17246" y="10341"/>
                    <a:pt x="17313" y="9608"/>
                    <a:pt x="17413" y="8840"/>
                  </a:cubicBezTo>
                  <a:cubicBezTo>
                    <a:pt x="17513" y="7606"/>
                    <a:pt x="17347" y="6439"/>
                    <a:pt x="16980" y="5371"/>
                  </a:cubicBezTo>
                  <a:cubicBezTo>
                    <a:pt x="16613" y="4270"/>
                    <a:pt x="16012" y="3303"/>
                    <a:pt x="15278" y="2536"/>
                  </a:cubicBezTo>
                  <a:cubicBezTo>
                    <a:pt x="13744" y="935"/>
                    <a:pt x="11609" y="1"/>
                    <a:pt x="9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 rot="-2700000">
              <a:off x="5997943" y="900118"/>
              <a:ext cx="226084" cy="980270"/>
            </a:xfrm>
            <a:custGeom>
              <a:rect b="b" l="l" r="r" t="t"/>
              <a:pathLst>
                <a:path extrusionOk="0" h="23869" w="5505">
                  <a:moveTo>
                    <a:pt x="2394" y="1"/>
                  </a:moveTo>
                  <a:cubicBezTo>
                    <a:pt x="2276" y="1"/>
                    <a:pt x="2155" y="11"/>
                    <a:pt x="2035" y="31"/>
                  </a:cubicBezTo>
                  <a:cubicBezTo>
                    <a:pt x="834" y="231"/>
                    <a:pt x="0" y="1299"/>
                    <a:pt x="167" y="2400"/>
                  </a:cubicBezTo>
                  <a:cubicBezTo>
                    <a:pt x="968" y="8737"/>
                    <a:pt x="1101" y="15209"/>
                    <a:pt x="534" y="21580"/>
                  </a:cubicBezTo>
                  <a:cubicBezTo>
                    <a:pt x="434" y="22714"/>
                    <a:pt x="1334" y="23715"/>
                    <a:pt x="2502" y="23848"/>
                  </a:cubicBezTo>
                  <a:cubicBezTo>
                    <a:pt x="2605" y="23862"/>
                    <a:pt x="2706" y="23869"/>
                    <a:pt x="2805" y="23869"/>
                  </a:cubicBezTo>
                  <a:cubicBezTo>
                    <a:pt x="3902" y="23869"/>
                    <a:pt x="4781" y="23051"/>
                    <a:pt x="4904" y="21980"/>
                  </a:cubicBezTo>
                  <a:cubicBezTo>
                    <a:pt x="5504" y="15242"/>
                    <a:pt x="5371" y="8504"/>
                    <a:pt x="4503" y="1833"/>
                  </a:cubicBezTo>
                  <a:cubicBezTo>
                    <a:pt x="4354" y="756"/>
                    <a:pt x="3426" y="1"/>
                    <a:pt x="2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 rot="-2700000">
              <a:off x="6265854" y="1709645"/>
              <a:ext cx="728847" cy="568351"/>
            </a:xfrm>
            <a:custGeom>
              <a:rect b="b" l="l" r="r" t="t"/>
              <a:pathLst>
                <a:path extrusionOk="0" h="13839" w="17747">
                  <a:moveTo>
                    <a:pt x="1001" y="1"/>
                  </a:moveTo>
                  <a:lnTo>
                    <a:pt x="934" y="368"/>
                  </a:lnTo>
                  <a:lnTo>
                    <a:pt x="834" y="735"/>
                  </a:lnTo>
                  <a:lnTo>
                    <a:pt x="667" y="1468"/>
                  </a:lnTo>
                  <a:lnTo>
                    <a:pt x="500" y="2202"/>
                  </a:lnTo>
                  <a:cubicBezTo>
                    <a:pt x="434" y="2436"/>
                    <a:pt x="334" y="2703"/>
                    <a:pt x="267" y="2936"/>
                  </a:cubicBezTo>
                  <a:cubicBezTo>
                    <a:pt x="100" y="3336"/>
                    <a:pt x="33" y="3770"/>
                    <a:pt x="33" y="4204"/>
                  </a:cubicBezTo>
                  <a:cubicBezTo>
                    <a:pt x="0" y="4637"/>
                    <a:pt x="0" y="5071"/>
                    <a:pt x="33" y="5538"/>
                  </a:cubicBezTo>
                  <a:cubicBezTo>
                    <a:pt x="100" y="5972"/>
                    <a:pt x="200" y="6439"/>
                    <a:pt x="334" y="6872"/>
                  </a:cubicBezTo>
                  <a:cubicBezTo>
                    <a:pt x="467" y="7339"/>
                    <a:pt x="634" y="7806"/>
                    <a:pt x="867" y="8273"/>
                  </a:cubicBezTo>
                  <a:cubicBezTo>
                    <a:pt x="1735" y="10075"/>
                    <a:pt x="3202" y="11842"/>
                    <a:pt x="5304" y="12910"/>
                  </a:cubicBezTo>
                  <a:cubicBezTo>
                    <a:pt x="6492" y="13523"/>
                    <a:pt x="7778" y="13839"/>
                    <a:pt x="9050" y="13839"/>
                  </a:cubicBezTo>
                  <a:cubicBezTo>
                    <a:pt x="9993" y="13839"/>
                    <a:pt x="10928" y="13665"/>
                    <a:pt x="11809" y="13310"/>
                  </a:cubicBezTo>
                  <a:cubicBezTo>
                    <a:pt x="12342" y="13077"/>
                    <a:pt x="12843" y="12810"/>
                    <a:pt x="13310" y="12510"/>
                  </a:cubicBezTo>
                  <a:cubicBezTo>
                    <a:pt x="13810" y="12176"/>
                    <a:pt x="14244" y="11776"/>
                    <a:pt x="14644" y="11309"/>
                  </a:cubicBezTo>
                  <a:cubicBezTo>
                    <a:pt x="15044" y="10875"/>
                    <a:pt x="15444" y="10375"/>
                    <a:pt x="15778" y="9808"/>
                  </a:cubicBezTo>
                  <a:cubicBezTo>
                    <a:pt x="16078" y="9241"/>
                    <a:pt x="16345" y="8640"/>
                    <a:pt x="16545" y="7973"/>
                  </a:cubicBezTo>
                  <a:cubicBezTo>
                    <a:pt x="16679" y="7606"/>
                    <a:pt x="16812" y="7206"/>
                    <a:pt x="16912" y="6806"/>
                  </a:cubicBezTo>
                  <a:lnTo>
                    <a:pt x="17212" y="5605"/>
                  </a:lnTo>
                  <a:lnTo>
                    <a:pt x="17513" y="4370"/>
                  </a:lnTo>
                  <a:lnTo>
                    <a:pt x="17646" y="3737"/>
                  </a:lnTo>
                  <a:lnTo>
                    <a:pt x="17746" y="3103"/>
                  </a:lnTo>
                  <a:lnTo>
                    <a:pt x="13443" y="2302"/>
                  </a:lnTo>
                  <a:lnTo>
                    <a:pt x="13376" y="2869"/>
                  </a:lnTo>
                  <a:lnTo>
                    <a:pt x="13243" y="3436"/>
                  </a:lnTo>
                  <a:lnTo>
                    <a:pt x="12976" y="4537"/>
                  </a:lnTo>
                  <a:lnTo>
                    <a:pt x="12709" y="5638"/>
                  </a:lnTo>
                  <a:cubicBezTo>
                    <a:pt x="12609" y="5972"/>
                    <a:pt x="12476" y="6339"/>
                    <a:pt x="12376" y="6705"/>
                  </a:cubicBezTo>
                  <a:cubicBezTo>
                    <a:pt x="12175" y="7273"/>
                    <a:pt x="11875" y="7773"/>
                    <a:pt x="11542" y="8207"/>
                  </a:cubicBezTo>
                  <a:cubicBezTo>
                    <a:pt x="11175" y="8607"/>
                    <a:pt x="10708" y="8907"/>
                    <a:pt x="10207" y="9141"/>
                  </a:cubicBezTo>
                  <a:cubicBezTo>
                    <a:pt x="9715" y="9361"/>
                    <a:pt x="9179" y="9478"/>
                    <a:pt x="8635" y="9478"/>
                  </a:cubicBezTo>
                  <a:cubicBezTo>
                    <a:pt x="8111" y="9478"/>
                    <a:pt x="7579" y="9370"/>
                    <a:pt x="7072" y="9141"/>
                  </a:cubicBezTo>
                  <a:cubicBezTo>
                    <a:pt x="6004" y="8707"/>
                    <a:pt x="5204" y="7906"/>
                    <a:pt x="4737" y="7039"/>
                  </a:cubicBezTo>
                  <a:cubicBezTo>
                    <a:pt x="4503" y="6572"/>
                    <a:pt x="4403" y="6105"/>
                    <a:pt x="4337" y="5638"/>
                  </a:cubicBezTo>
                  <a:cubicBezTo>
                    <a:pt x="4270" y="5171"/>
                    <a:pt x="4270" y="4704"/>
                    <a:pt x="4437" y="4237"/>
                  </a:cubicBezTo>
                  <a:cubicBezTo>
                    <a:pt x="4537" y="3937"/>
                    <a:pt x="4637" y="3670"/>
                    <a:pt x="4703" y="3370"/>
                  </a:cubicBezTo>
                  <a:lnTo>
                    <a:pt x="4904" y="2536"/>
                  </a:lnTo>
                  <a:lnTo>
                    <a:pt x="5137" y="1669"/>
                  </a:lnTo>
                  <a:lnTo>
                    <a:pt x="5237" y="1235"/>
                  </a:lnTo>
                  <a:lnTo>
                    <a:pt x="5304" y="801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 rot="-2700000">
              <a:off x="6435118" y="2406193"/>
              <a:ext cx="731599" cy="675170"/>
            </a:xfrm>
            <a:custGeom>
              <a:rect b="b" l="l" r="r" t="t"/>
              <a:pathLst>
                <a:path extrusionOk="0" h="16440" w="17814">
                  <a:moveTo>
                    <a:pt x="8935" y="1"/>
                  </a:moveTo>
                  <a:cubicBezTo>
                    <a:pt x="8405" y="1"/>
                    <a:pt x="7882" y="44"/>
                    <a:pt x="7373" y="128"/>
                  </a:cubicBezTo>
                  <a:cubicBezTo>
                    <a:pt x="6839" y="195"/>
                    <a:pt x="6372" y="328"/>
                    <a:pt x="5905" y="495"/>
                  </a:cubicBezTo>
                  <a:cubicBezTo>
                    <a:pt x="5405" y="662"/>
                    <a:pt x="4971" y="895"/>
                    <a:pt x="4538" y="1129"/>
                  </a:cubicBezTo>
                  <a:cubicBezTo>
                    <a:pt x="3704" y="1662"/>
                    <a:pt x="2936" y="2329"/>
                    <a:pt x="2336" y="3197"/>
                  </a:cubicBezTo>
                  <a:cubicBezTo>
                    <a:pt x="1569" y="4297"/>
                    <a:pt x="802" y="5365"/>
                    <a:pt x="1" y="6499"/>
                  </a:cubicBezTo>
                  <a:lnTo>
                    <a:pt x="3537" y="9068"/>
                  </a:lnTo>
                  <a:cubicBezTo>
                    <a:pt x="4371" y="7933"/>
                    <a:pt x="5138" y="6833"/>
                    <a:pt x="5939" y="5698"/>
                  </a:cubicBezTo>
                  <a:cubicBezTo>
                    <a:pt x="6669" y="4643"/>
                    <a:pt x="7869" y="4082"/>
                    <a:pt x="9132" y="4082"/>
                  </a:cubicBezTo>
                  <a:cubicBezTo>
                    <a:pt x="9945" y="4082"/>
                    <a:pt x="10785" y="4314"/>
                    <a:pt x="11543" y="4798"/>
                  </a:cubicBezTo>
                  <a:cubicBezTo>
                    <a:pt x="13444" y="6032"/>
                    <a:pt x="14011" y="8601"/>
                    <a:pt x="12743" y="10435"/>
                  </a:cubicBezTo>
                  <a:cubicBezTo>
                    <a:pt x="11943" y="11603"/>
                    <a:pt x="11109" y="12770"/>
                    <a:pt x="10308" y="13871"/>
                  </a:cubicBezTo>
                  <a:lnTo>
                    <a:pt x="13844" y="16440"/>
                  </a:lnTo>
                  <a:cubicBezTo>
                    <a:pt x="14678" y="15305"/>
                    <a:pt x="15512" y="14138"/>
                    <a:pt x="16346" y="12937"/>
                  </a:cubicBezTo>
                  <a:cubicBezTo>
                    <a:pt x="17013" y="11970"/>
                    <a:pt x="17447" y="10902"/>
                    <a:pt x="17647" y="9801"/>
                  </a:cubicBezTo>
                  <a:cubicBezTo>
                    <a:pt x="17747" y="9234"/>
                    <a:pt x="17814" y="8701"/>
                    <a:pt x="17780" y="8134"/>
                  </a:cubicBezTo>
                  <a:cubicBezTo>
                    <a:pt x="17780" y="7600"/>
                    <a:pt x="17714" y="7033"/>
                    <a:pt x="17580" y="6499"/>
                  </a:cubicBezTo>
                  <a:cubicBezTo>
                    <a:pt x="17113" y="4364"/>
                    <a:pt x="15746" y="2463"/>
                    <a:pt x="13711" y="1295"/>
                  </a:cubicBezTo>
                  <a:cubicBezTo>
                    <a:pt x="12185" y="395"/>
                    <a:pt x="10527" y="1"/>
                    <a:pt x="8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 rot="-2700000">
              <a:off x="6417148" y="1896975"/>
              <a:ext cx="568556" cy="888153"/>
            </a:xfrm>
            <a:custGeom>
              <a:rect b="b" l="l" r="r" t="t"/>
              <a:pathLst>
                <a:path extrusionOk="0" h="21626" w="13844">
                  <a:moveTo>
                    <a:pt x="11648" y="1"/>
                  </a:moveTo>
                  <a:cubicBezTo>
                    <a:pt x="11243" y="1"/>
                    <a:pt x="10859" y="106"/>
                    <a:pt x="10508" y="293"/>
                  </a:cubicBezTo>
                  <a:cubicBezTo>
                    <a:pt x="10274" y="393"/>
                    <a:pt x="10074" y="560"/>
                    <a:pt x="9907" y="760"/>
                  </a:cubicBezTo>
                  <a:cubicBezTo>
                    <a:pt x="9740" y="960"/>
                    <a:pt x="9607" y="1194"/>
                    <a:pt x="9540" y="1461"/>
                  </a:cubicBezTo>
                  <a:cubicBezTo>
                    <a:pt x="8606" y="4430"/>
                    <a:pt x="7339" y="7332"/>
                    <a:pt x="5804" y="10134"/>
                  </a:cubicBezTo>
                  <a:cubicBezTo>
                    <a:pt x="4270" y="12902"/>
                    <a:pt x="2502" y="15604"/>
                    <a:pt x="667" y="18273"/>
                  </a:cubicBezTo>
                  <a:cubicBezTo>
                    <a:pt x="0" y="19173"/>
                    <a:pt x="267" y="20508"/>
                    <a:pt x="1268" y="21208"/>
                  </a:cubicBezTo>
                  <a:cubicBezTo>
                    <a:pt x="1655" y="21489"/>
                    <a:pt x="2107" y="21625"/>
                    <a:pt x="2553" y="21625"/>
                  </a:cubicBezTo>
                  <a:cubicBezTo>
                    <a:pt x="3219" y="21625"/>
                    <a:pt x="3870" y="21321"/>
                    <a:pt x="4270" y="20741"/>
                  </a:cubicBezTo>
                  <a:cubicBezTo>
                    <a:pt x="6138" y="18039"/>
                    <a:pt x="8006" y="15204"/>
                    <a:pt x="9640" y="12235"/>
                  </a:cubicBezTo>
                  <a:cubicBezTo>
                    <a:pt x="11275" y="9233"/>
                    <a:pt x="12709" y="6097"/>
                    <a:pt x="13710" y="2728"/>
                  </a:cubicBezTo>
                  <a:cubicBezTo>
                    <a:pt x="13810" y="2428"/>
                    <a:pt x="13843" y="2161"/>
                    <a:pt x="13810" y="1861"/>
                  </a:cubicBezTo>
                  <a:cubicBezTo>
                    <a:pt x="13777" y="1561"/>
                    <a:pt x="13677" y="1294"/>
                    <a:pt x="13510" y="1060"/>
                  </a:cubicBezTo>
                  <a:cubicBezTo>
                    <a:pt x="13243" y="560"/>
                    <a:pt x="12743" y="227"/>
                    <a:pt x="12175" y="60"/>
                  </a:cubicBezTo>
                  <a:cubicBezTo>
                    <a:pt x="11996" y="20"/>
                    <a:pt x="11820" y="1"/>
                    <a:pt x="1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 rot="-2700000">
              <a:off x="6502607" y="2712662"/>
              <a:ext cx="731599" cy="658250"/>
            </a:xfrm>
            <a:custGeom>
              <a:rect b="b" l="l" r="r" t="t"/>
              <a:pathLst>
                <a:path extrusionOk="0" h="16028" w="17814">
                  <a:moveTo>
                    <a:pt x="3970" y="0"/>
                  </a:moveTo>
                  <a:lnTo>
                    <a:pt x="2769" y="1668"/>
                  </a:lnTo>
                  <a:lnTo>
                    <a:pt x="2169" y="2502"/>
                  </a:lnTo>
                  <a:lnTo>
                    <a:pt x="1568" y="3369"/>
                  </a:lnTo>
                  <a:cubicBezTo>
                    <a:pt x="901" y="4336"/>
                    <a:pt x="401" y="5471"/>
                    <a:pt x="167" y="6638"/>
                  </a:cubicBezTo>
                  <a:cubicBezTo>
                    <a:pt x="67" y="7239"/>
                    <a:pt x="0" y="7839"/>
                    <a:pt x="0" y="8439"/>
                  </a:cubicBezTo>
                  <a:cubicBezTo>
                    <a:pt x="0" y="8740"/>
                    <a:pt x="0" y="9040"/>
                    <a:pt x="34" y="9340"/>
                  </a:cubicBezTo>
                  <a:cubicBezTo>
                    <a:pt x="67" y="9640"/>
                    <a:pt x="101" y="9941"/>
                    <a:pt x="167" y="10241"/>
                  </a:cubicBezTo>
                  <a:cubicBezTo>
                    <a:pt x="701" y="12576"/>
                    <a:pt x="2302" y="14310"/>
                    <a:pt x="4470" y="15211"/>
                  </a:cubicBezTo>
                  <a:cubicBezTo>
                    <a:pt x="5571" y="15678"/>
                    <a:pt x="6672" y="15878"/>
                    <a:pt x="7773" y="15978"/>
                  </a:cubicBezTo>
                  <a:cubicBezTo>
                    <a:pt x="8145" y="16013"/>
                    <a:pt x="8513" y="16028"/>
                    <a:pt x="8874" y="16028"/>
                  </a:cubicBezTo>
                  <a:cubicBezTo>
                    <a:pt x="9549" y="16028"/>
                    <a:pt x="10200" y="15977"/>
                    <a:pt x="10808" y="15911"/>
                  </a:cubicBezTo>
                  <a:cubicBezTo>
                    <a:pt x="11075" y="15878"/>
                    <a:pt x="11275" y="15845"/>
                    <a:pt x="11509" y="15778"/>
                  </a:cubicBezTo>
                  <a:cubicBezTo>
                    <a:pt x="11742" y="15745"/>
                    <a:pt x="11942" y="15678"/>
                    <a:pt x="12176" y="15611"/>
                  </a:cubicBezTo>
                  <a:cubicBezTo>
                    <a:pt x="12609" y="15478"/>
                    <a:pt x="13043" y="15311"/>
                    <a:pt x="13410" y="15078"/>
                  </a:cubicBezTo>
                  <a:cubicBezTo>
                    <a:pt x="14244" y="14611"/>
                    <a:pt x="14944" y="14010"/>
                    <a:pt x="15545" y="13143"/>
                  </a:cubicBezTo>
                  <a:lnTo>
                    <a:pt x="16079" y="12376"/>
                  </a:lnTo>
                  <a:lnTo>
                    <a:pt x="16679" y="11575"/>
                  </a:lnTo>
                  <a:lnTo>
                    <a:pt x="17813" y="9941"/>
                  </a:lnTo>
                  <a:lnTo>
                    <a:pt x="14277" y="7405"/>
                  </a:lnTo>
                  <a:lnTo>
                    <a:pt x="13110" y="9007"/>
                  </a:lnTo>
                  <a:cubicBezTo>
                    <a:pt x="12710" y="9574"/>
                    <a:pt x="12343" y="10107"/>
                    <a:pt x="11976" y="10641"/>
                  </a:cubicBezTo>
                  <a:cubicBezTo>
                    <a:pt x="11342" y="11508"/>
                    <a:pt x="10475" y="11975"/>
                    <a:pt x="9474" y="12142"/>
                  </a:cubicBezTo>
                  <a:cubicBezTo>
                    <a:pt x="9246" y="12180"/>
                    <a:pt x="9014" y="12199"/>
                    <a:pt x="8778" y="12199"/>
                  </a:cubicBezTo>
                  <a:cubicBezTo>
                    <a:pt x="7978" y="12199"/>
                    <a:pt x="7145" y="11980"/>
                    <a:pt x="6372" y="11542"/>
                  </a:cubicBezTo>
                  <a:cubicBezTo>
                    <a:pt x="5404" y="10941"/>
                    <a:pt x="4771" y="10007"/>
                    <a:pt x="4537" y="8973"/>
                  </a:cubicBezTo>
                  <a:cubicBezTo>
                    <a:pt x="4304" y="7939"/>
                    <a:pt x="4504" y="6772"/>
                    <a:pt x="5137" y="5871"/>
                  </a:cubicBezTo>
                  <a:cubicBezTo>
                    <a:pt x="5538" y="5304"/>
                    <a:pt x="5938" y="4737"/>
                    <a:pt x="6338" y="4203"/>
                  </a:cubicBezTo>
                  <a:lnTo>
                    <a:pt x="7506" y="2569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 rot="-2700000">
              <a:off x="6818529" y="3435566"/>
              <a:ext cx="713775" cy="576277"/>
            </a:xfrm>
            <a:custGeom>
              <a:rect b="b" l="l" r="r" t="t"/>
              <a:pathLst>
                <a:path extrusionOk="0" h="14032" w="17380">
                  <a:moveTo>
                    <a:pt x="7400" y="0"/>
                  </a:moveTo>
                  <a:cubicBezTo>
                    <a:pt x="7010" y="0"/>
                    <a:pt x="6622" y="30"/>
                    <a:pt x="6238" y="88"/>
                  </a:cubicBezTo>
                  <a:cubicBezTo>
                    <a:pt x="5138" y="288"/>
                    <a:pt x="4070" y="755"/>
                    <a:pt x="3136" y="1489"/>
                  </a:cubicBezTo>
                  <a:cubicBezTo>
                    <a:pt x="1302" y="2923"/>
                    <a:pt x="1" y="5525"/>
                    <a:pt x="67" y="8527"/>
                  </a:cubicBezTo>
                  <a:cubicBezTo>
                    <a:pt x="101" y="10362"/>
                    <a:pt x="334" y="12230"/>
                    <a:pt x="634" y="14031"/>
                  </a:cubicBezTo>
                  <a:lnTo>
                    <a:pt x="4938" y="13231"/>
                  </a:lnTo>
                  <a:cubicBezTo>
                    <a:pt x="4671" y="11630"/>
                    <a:pt x="4471" y="10028"/>
                    <a:pt x="4437" y="8394"/>
                  </a:cubicBezTo>
                  <a:cubicBezTo>
                    <a:pt x="4437" y="7760"/>
                    <a:pt x="4537" y="7160"/>
                    <a:pt x="4771" y="6659"/>
                  </a:cubicBezTo>
                  <a:cubicBezTo>
                    <a:pt x="5004" y="6126"/>
                    <a:pt x="5338" y="5659"/>
                    <a:pt x="5738" y="5292"/>
                  </a:cubicBezTo>
                  <a:cubicBezTo>
                    <a:pt x="6431" y="4682"/>
                    <a:pt x="7284" y="4349"/>
                    <a:pt x="8203" y="4349"/>
                  </a:cubicBezTo>
                  <a:cubicBezTo>
                    <a:pt x="8391" y="4349"/>
                    <a:pt x="8581" y="4363"/>
                    <a:pt x="8774" y="4391"/>
                  </a:cubicBezTo>
                  <a:cubicBezTo>
                    <a:pt x="9908" y="4525"/>
                    <a:pt x="10908" y="5092"/>
                    <a:pt x="11576" y="5759"/>
                  </a:cubicBezTo>
                  <a:cubicBezTo>
                    <a:pt x="11909" y="6126"/>
                    <a:pt x="12243" y="6493"/>
                    <a:pt x="12410" y="6893"/>
                  </a:cubicBezTo>
                  <a:cubicBezTo>
                    <a:pt x="12610" y="7327"/>
                    <a:pt x="12743" y="7760"/>
                    <a:pt x="12743" y="8194"/>
                  </a:cubicBezTo>
                  <a:cubicBezTo>
                    <a:pt x="12743" y="9361"/>
                    <a:pt x="12910" y="10529"/>
                    <a:pt x="13110" y="11663"/>
                  </a:cubicBezTo>
                  <a:lnTo>
                    <a:pt x="17380" y="10829"/>
                  </a:lnTo>
                  <a:cubicBezTo>
                    <a:pt x="17246" y="9928"/>
                    <a:pt x="17113" y="9028"/>
                    <a:pt x="17113" y="8094"/>
                  </a:cubicBezTo>
                  <a:cubicBezTo>
                    <a:pt x="17080" y="6626"/>
                    <a:pt x="16279" y="5192"/>
                    <a:pt x="14978" y="3757"/>
                  </a:cubicBezTo>
                  <a:cubicBezTo>
                    <a:pt x="14344" y="3057"/>
                    <a:pt x="13544" y="2390"/>
                    <a:pt x="12643" y="1789"/>
                  </a:cubicBezTo>
                  <a:cubicBezTo>
                    <a:pt x="11776" y="1155"/>
                    <a:pt x="10742" y="655"/>
                    <a:pt x="9608" y="322"/>
                  </a:cubicBezTo>
                  <a:cubicBezTo>
                    <a:pt x="8869" y="104"/>
                    <a:pt x="8130" y="0"/>
                    <a:pt x="74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 rot="-2700000">
              <a:off x="6827508" y="2942036"/>
              <a:ext cx="448019" cy="908687"/>
            </a:xfrm>
            <a:custGeom>
              <a:rect b="b" l="l" r="r" t="t"/>
              <a:pathLst>
                <a:path extrusionOk="0" h="22126" w="10909">
                  <a:moveTo>
                    <a:pt x="8343" y="0"/>
                  </a:moveTo>
                  <a:cubicBezTo>
                    <a:pt x="7691" y="0"/>
                    <a:pt x="7066" y="292"/>
                    <a:pt x="6672" y="863"/>
                  </a:cubicBezTo>
                  <a:cubicBezTo>
                    <a:pt x="5738" y="2197"/>
                    <a:pt x="4804" y="3631"/>
                    <a:pt x="3904" y="5099"/>
                  </a:cubicBezTo>
                  <a:cubicBezTo>
                    <a:pt x="3036" y="6600"/>
                    <a:pt x="2302" y="8201"/>
                    <a:pt x="1702" y="9836"/>
                  </a:cubicBezTo>
                  <a:cubicBezTo>
                    <a:pt x="1402" y="10670"/>
                    <a:pt x="1168" y="11504"/>
                    <a:pt x="935" y="12338"/>
                  </a:cubicBezTo>
                  <a:cubicBezTo>
                    <a:pt x="735" y="13205"/>
                    <a:pt x="535" y="14039"/>
                    <a:pt x="401" y="14906"/>
                  </a:cubicBezTo>
                  <a:cubicBezTo>
                    <a:pt x="334" y="15340"/>
                    <a:pt x="268" y="15773"/>
                    <a:pt x="234" y="16207"/>
                  </a:cubicBezTo>
                  <a:cubicBezTo>
                    <a:pt x="168" y="16641"/>
                    <a:pt x="134" y="17074"/>
                    <a:pt x="101" y="17508"/>
                  </a:cubicBezTo>
                  <a:cubicBezTo>
                    <a:pt x="68" y="18375"/>
                    <a:pt x="1" y="19276"/>
                    <a:pt x="34" y="20143"/>
                  </a:cubicBezTo>
                  <a:cubicBezTo>
                    <a:pt x="68" y="20443"/>
                    <a:pt x="101" y="20744"/>
                    <a:pt x="234" y="20977"/>
                  </a:cubicBezTo>
                  <a:cubicBezTo>
                    <a:pt x="368" y="21244"/>
                    <a:pt x="568" y="21478"/>
                    <a:pt x="768" y="21644"/>
                  </a:cubicBezTo>
                  <a:cubicBezTo>
                    <a:pt x="1139" y="21958"/>
                    <a:pt x="1608" y="22126"/>
                    <a:pt x="2112" y="22126"/>
                  </a:cubicBezTo>
                  <a:cubicBezTo>
                    <a:pt x="2197" y="22126"/>
                    <a:pt x="2283" y="22121"/>
                    <a:pt x="2369" y="22111"/>
                  </a:cubicBezTo>
                  <a:cubicBezTo>
                    <a:pt x="2970" y="22045"/>
                    <a:pt x="3503" y="21778"/>
                    <a:pt x="3837" y="21411"/>
                  </a:cubicBezTo>
                  <a:cubicBezTo>
                    <a:pt x="4037" y="21211"/>
                    <a:pt x="4170" y="21011"/>
                    <a:pt x="4271" y="20777"/>
                  </a:cubicBezTo>
                  <a:cubicBezTo>
                    <a:pt x="4371" y="20544"/>
                    <a:pt x="4437" y="20277"/>
                    <a:pt x="4437" y="20043"/>
                  </a:cubicBezTo>
                  <a:cubicBezTo>
                    <a:pt x="4371" y="19309"/>
                    <a:pt x="4437" y="18542"/>
                    <a:pt x="4471" y="17808"/>
                  </a:cubicBezTo>
                  <a:cubicBezTo>
                    <a:pt x="4504" y="17441"/>
                    <a:pt x="4537" y="17074"/>
                    <a:pt x="4571" y="16707"/>
                  </a:cubicBezTo>
                  <a:cubicBezTo>
                    <a:pt x="4604" y="16341"/>
                    <a:pt x="4671" y="15974"/>
                    <a:pt x="4738" y="15607"/>
                  </a:cubicBezTo>
                  <a:cubicBezTo>
                    <a:pt x="4838" y="14873"/>
                    <a:pt x="5004" y="14172"/>
                    <a:pt x="5171" y="13438"/>
                  </a:cubicBezTo>
                  <a:cubicBezTo>
                    <a:pt x="5371" y="12738"/>
                    <a:pt x="5571" y="12004"/>
                    <a:pt x="5838" y="11337"/>
                  </a:cubicBezTo>
                  <a:cubicBezTo>
                    <a:pt x="6339" y="9936"/>
                    <a:pt x="6972" y="8568"/>
                    <a:pt x="7706" y="7301"/>
                  </a:cubicBezTo>
                  <a:cubicBezTo>
                    <a:pt x="8474" y="6000"/>
                    <a:pt x="9341" y="4699"/>
                    <a:pt x="10275" y="3365"/>
                  </a:cubicBezTo>
                  <a:cubicBezTo>
                    <a:pt x="10909" y="2464"/>
                    <a:pt x="10675" y="1130"/>
                    <a:pt x="9674" y="429"/>
                  </a:cubicBezTo>
                  <a:cubicBezTo>
                    <a:pt x="9264" y="142"/>
                    <a:pt x="8797" y="0"/>
                    <a:pt x="83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 rot="-2700000">
              <a:off x="7150011" y="3725405"/>
              <a:ext cx="730203" cy="579111"/>
            </a:xfrm>
            <a:custGeom>
              <a:rect b="b" l="l" r="r" t="t"/>
              <a:pathLst>
                <a:path extrusionOk="0" h="14101" w="17780">
                  <a:moveTo>
                    <a:pt x="16746" y="0"/>
                  </a:moveTo>
                  <a:lnTo>
                    <a:pt x="12476" y="834"/>
                  </a:lnTo>
                  <a:cubicBezTo>
                    <a:pt x="12609" y="1368"/>
                    <a:pt x="12710" y="1935"/>
                    <a:pt x="12843" y="2468"/>
                  </a:cubicBezTo>
                  <a:lnTo>
                    <a:pt x="13110" y="3269"/>
                  </a:lnTo>
                  <a:cubicBezTo>
                    <a:pt x="13177" y="3536"/>
                    <a:pt x="13243" y="3836"/>
                    <a:pt x="13377" y="4070"/>
                  </a:cubicBezTo>
                  <a:cubicBezTo>
                    <a:pt x="13543" y="4503"/>
                    <a:pt x="13577" y="4937"/>
                    <a:pt x="13543" y="5404"/>
                  </a:cubicBezTo>
                  <a:cubicBezTo>
                    <a:pt x="13510" y="5838"/>
                    <a:pt x="13377" y="6305"/>
                    <a:pt x="13177" y="6772"/>
                  </a:cubicBezTo>
                  <a:cubicBezTo>
                    <a:pt x="12776" y="7672"/>
                    <a:pt x="12076" y="8539"/>
                    <a:pt x="11075" y="9073"/>
                  </a:cubicBezTo>
                  <a:cubicBezTo>
                    <a:pt x="10469" y="9396"/>
                    <a:pt x="9802" y="9573"/>
                    <a:pt x="9148" y="9573"/>
                  </a:cubicBezTo>
                  <a:cubicBezTo>
                    <a:pt x="8722" y="9573"/>
                    <a:pt x="8301" y="9498"/>
                    <a:pt x="7906" y="9340"/>
                  </a:cubicBezTo>
                  <a:cubicBezTo>
                    <a:pt x="7406" y="9140"/>
                    <a:pt x="6939" y="8840"/>
                    <a:pt x="6505" y="8439"/>
                  </a:cubicBezTo>
                  <a:cubicBezTo>
                    <a:pt x="6105" y="8006"/>
                    <a:pt x="5771" y="7505"/>
                    <a:pt x="5571" y="6905"/>
                  </a:cubicBezTo>
                  <a:cubicBezTo>
                    <a:pt x="5404" y="6538"/>
                    <a:pt x="5304" y="6171"/>
                    <a:pt x="5204" y="5804"/>
                  </a:cubicBezTo>
                  <a:lnTo>
                    <a:pt x="4837" y="4670"/>
                  </a:lnTo>
                  <a:cubicBezTo>
                    <a:pt x="4637" y="3936"/>
                    <a:pt x="4470" y="3169"/>
                    <a:pt x="4304" y="2402"/>
                  </a:cubicBezTo>
                  <a:lnTo>
                    <a:pt x="0" y="3202"/>
                  </a:lnTo>
                  <a:cubicBezTo>
                    <a:pt x="201" y="4103"/>
                    <a:pt x="401" y="4970"/>
                    <a:pt x="634" y="5838"/>
                  </a:cubicBezTo>
                  <a:lnTo>
                    <a:pt x="1001" y="7138"/>
                  </a:lnTo>
                  <a:cubicBezTo>
                    <a:pt x="1135" y="7539"/>
                    <a:pt x="1268" y="7972"/>
                    <a:pt x="1435" y="8406"/>
                  </a:cubicBezTo>
                  <a:cubicBezTo>
                    <a:pt x="1702" y="9073"/>
                    <a:pt x="2002" y="9740"/>
                    <a:pt x="2402" y="10341"/>
                  </a:cubicBezTo>
                  <a:cubicBezTo>
                    <a:pt x="2802" y="10908"/>
                    <a:pt x="3236" y="11442"/>
                    <a:pt x="3670" y="11909"/>
                  </a:cubicBezTo>
                  <a:cubicBezTo>
                    <a:pt x="4137" y="12376"/>
                    <a:pt x="4670" y="12742"/>
                    <a:pt x="5204" y="13076"/>
                  </a:cubicBezTo>
                  <a:cubicBezTo>
                    <a:pt x="5738" y="13376"/>
                    <a:pt x="6272" y="13643"/>
                    <a:pt x="6839" y="13810"/>
                  </a:cubicBezTo>
                  <a:cubicBezTo>
                    <a:pt x="7513" y="14008"/>
                    <a:pt x="8200" y="14101"/>
                    <a:pt x="8870" y="14101"/>
                  </a:cubicBezTo>
                  <a:cubicBezTo>
                    <a:pt x="9326" y="14101"/>
                    <a:pt x="9775" y="14058"/>
                    <a:pt x="10208" y="13977"/>
                  </a:cubicBezTo>
                  <a:cubicBezTo>
                    <a:pt x="11309" y="13743"/>
                    <a:pt x="12343" y="13276"/>
                    <a:pt x="13310" y="12576"/>
                  </a:cubicBezTo>
                  <a:cubicBezTo>
                    <a:pt x="14244" y="11875"/>
                    <a:pt x="15011" y="11008"/>
                    <a:pt x="15612" y="10141"/>
                  </a:cubicBezTo>
                  <a:cubicBezTo>
                    <a:pt x="16245" y="9240"/>
                    <a:pt x="16746" y="8306"/>
                    <a:pt x="17079" y="7405"/>
                  </a:cubicBezTo>
                  <a:cubicBezTo>
                    <a:pt x="17246" y="6972"/>
                    <a:pt x="17413" y="6538"/>
                    <a:pt x="17513" y="6104"/>
                  </a:cubicBezTo>
                  <a:cubicBezTo>
                    <a:pt x="17613" y="5671"/>
                    <a:pt x="17680" y="5270"/>
                    <a:pt x="17713" y="4837"/>
                  </a:cubicBezTo>
                  <a:cubicBezTo>
                    <a:pt x="17780" y="4437"/>
                    <a:pt x="17780" y="4036"/>
                    <a:pt x="17713" y="3669"/>
                  </a:cubicBezTo>
                  <a:cubicBezTo>
                    <a:pt x="17680" y="3302"/>
                    <a:pt x="17613" y="2935"/>
                    <a:pt x="17480" y="2602"/>
                  </a:cubicBezTo>
                  <a:cubicBezTo>
                    <a:pt x="17380" y="2368"/>
                    <a:pt x="17346" y="2168"/>
                    <a:pt x="17279" y="1935"/>
                  </a:cubicBezTo>
                  <a:lnTo>
                    <a:pt x="17079" y="1301"/>
                  </a:lnTo>
                  <a:cubicBezTo>
                    <a:pt x="16946" y="867"/>
                    <a:pt x="16879" y="434"/>
                    <a:pt x="167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 rot="-2700000">
              <a:off x="7941222" y="3710351"/>
              <a:ext cx="679524" cy="724740"/>
            </a:xfrm>
            <a:custGeom>
              <a:rect b="b" l="l" r="r" t="t"/>
              <a:pathLst>
                <a:path extrusionOk="0" h="17647" w="16546">
                  <a:moveTo>
                    <a:pt x="9174" y="1"/>
                  </a:moveTo>
                  <a:cubicBezTo>
                    <a:pt x="8907" y="34"/>
                    <a:pt x="8673" y="34"/>
                    <a:pt x="8440" y="68"/>
                  </a:cubicBezTo>
                  <a:cubicBezTo>
                    <a:pt x="7473" y="201"/>
                    <a:pt x="6439" y="468"/>
                    <a:pt x="5438" y="935"/>
                  </a:cubicBezTo>
                  <a:cubicBezTo>
                    <a:pt x="4470" y="1335"/>
                    <a:pt x="3470" y="1936"/>
                    <a:pt x="2602" y="2736"/>
                  </a:cubicBezTo>
                  <a:cubicBezTo>
                    <a:pt x="1735" y="3503"/>
                    <a:pt x="1068" y="4437"/>
                    <a:pt x="634" y="5472"/>
                  </a:cubicBezTo>
                  <a:cubicBezTo>
                    <a:pt x="201" y="6506"/>
                    <a:pt x="1" y="7606"/>
                    <a:pt x="101" y="8774"/>
                  </a:cubicBezTo>
                  <a:cubicBezTo>
                    <a:pt x="101" y="9041"/>
                    <a:pt x="134" y="9341"/>
                    <a:pt x="201" y="9641"/>
                  </a:cubicBezTo>
                  <a:cubicBezTo>
                    <a:pt x="234" y="9908"/>
                    <a:pt x="301" y="10208"/>
                    <a:pt x="401" y="10475"/>
                  </a:cubicBezTo>
                  <a:cubicBezTo>
                    <a:pt x="568" y="11042"/>
                    <a:pt x="801" y="11609"/>
                    <a:pt x="1101" y="12143"/>
                  </a:cubicBezTo>
                  <a:cubicBezTo>
                    <a:pt x="1402" y="12710"/>
                    <a:pt x="1769" y="13177"/>
                    <a:pt x="2202" y="13644"/>
                  </a:cubicBezTo>
                  <a:cubicBezTo>
                    <a:pt x="2602" y="14144"/>
                    <a:pt x="3103" y="14578"/>
                    <a:pt x="3603" y="14978"/>
                  </a:cubicBezTo>
                  <a:cubicBezTo>
                    <a:pt x="4937" y="15879"/>
                    <a:pt x="6272" y="16846"/>
                    <a:pt x="7673" y="17647"/>
                  </a:cubicBezTo>
                  <a:lnTo>
                    <a:pt x="9941" y="13911"/>
                  </a:lnTo>
                  <a:cubicBezTo>
                    <a:pt x="8673" y="13177"/>
                    <a:pt x="7439" y="12276"/>
                    <a:pt x="6205" y="11442"/>
                  </a:cubicBezTo>
                  <a:cubicBezTo>
                    <a:pt x="5238" y="10709"/>
                    <a:pt x="4671" y="9708"/>
                    <a:pt x="4571" y="8640"/>
                  </a:cubicBezTo>
                  <a:cubicBezTo>
                    <a:pt x="4470" y="7540"/>
                    <a:pt x="4804" y="6472"/>
                    <a:pt x="5571" y="5605"/>
                  </a:cubicBezTo>
                  <a:cubicBezTo>
                    <a:pt x="6338" y="4771"/>
                    <a:pt x="7339" y="4271"/>
                    <a:pt x="8307" y="4104"/>
                  </a:cubicBezTo>
                  <a:cubicBezTo>
                    <a:pt x="8519" y="4076"/>
                    <a:pt x="8731" y="4061"/>
                    <a:pt x="8941" y="4061"/>
                  </a:cubicBezTo>
                  <a:cubicBezTo>
                    <a:pt x="9721" y="4061"/>
                    <a:pt x="10471" y="4265"/>
                    <a:pt x="11075" y="4738"/>
                  </a:cubicBezTo>
                  <a:cubicBezTo>
                    <a:pt x="12143" y="5438"/>
                    <a:pt x="13143" y="6205"/>
                    <a:pt x="14277" y="6839"/>
                  </a:cubicBezTo>
                  <a:lnTo>
                    <a:pt x="16546" y="3103"/>
                  </a:lnTo>
                  <a:cubicBezTo>
                    <a:pt x="15512" y="2503"/>
                    <a:pt x="14611" y="1836"/>
                    <a:pt x="13644" y="1202"/>
                  </a:cubicBezTo>
                  <a:cubicBezTo>
                    <a:pt x="13310" y="902"/>
                    <a:pt x="12910" y="701"/>
                    <a:pt x="12510" y="535"/>
                  </a:cubicBezTo>
                  <a:cubicBezTo>
                    <a:pt x="12109" y="334"/>
                    <a:pt x="11676" y="234"/>
                    <a:pt x="11242" y="134"/>
                  </a:cubicBezTo>
                  <a:cubicBezTo>
                    <a:pt x="10808" y="34"/>
                    <a:pt x="10341" y="1"/>
                    <a:pt x="98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 rot="-2700000">
              <a:off x="7539672" y="3587951"/>
              <a:ext cx="679524" cy="786385"/>
            </a:xfrm>
            <a:custGeom>
              <a:rect b="b" l="l" r="r" t="t"/>
              <a:pathLst>
                <a:path extrusionOk="0" h="19148" w="16546">
                  <a:moveTo>
                    <a:pt x="2281" y="1"/>
                  </a:moveTo>
                  <a:cubicBezTo>
                    <a:pt x="2080" y="1"/>
                    <a:pt x="1874" y="23"/>
                    <a:pt x="1668" y="69"/>
                  </a:cubicBezTo>
                  <a:cubicBezTo>
                    <a:pt x="1101" y="235"/>
                    <a:pt x="634" y="602"/>
                    <a:pt x="367" y="1069"/>
                  </a:cubicBezTo>
                  <a:cubicBezTo>
                    <a:pt x="101" y="1570"/>
                    <a:pt x="0" y="2170"/>
                    <a:pt x="234" y="2771"/>
                  </a:cubicBezTo>
                  <a:cubicBezTo>
                    <a:pt x="1401" y="6040"/>
                    <a:pt x="3203" y="9108"/>
                    <a:pt x="5371" y="11777"/>
                  </a:cubicBezTo>
                  <a:cubicBezTo>
                    <a:pt x="7573" y="14446"/>
                    <a:pt x="10141" y="16747"/>
                    <a:pt x="12876" y="18782"/>
                  </a:cubicBezTo>
                  <a:cubicBezTo>
                    <a:pt x="13246" y="19028"/>
                    <a:pt x="13661" y="19147"/>
                    <a:pt x="14071" y="19147"/>
                  </a:cubicBezTo>
                  <a:cubicBezTo>
                    <a:pt x="14772" y="19147"/>
                    <a:pt x="15458" y="18800"/>
                    <a:pt x="15878" y="18148"/>
                  </a:cubicBezTo>
                  <a:cubicBezTo>
                    <a:pt x="16546" y="17148"/>
                    <a:pt x="16345" y="15847"/>
                    <a:pt x="15478" y="15246"/>
                  </a:cubicBezTo>
                  <a:cubicBezTo>
                    <a:pt x="12976" y="13412"/>
                    <a:pt x="10675" y="11343"/>
                    <a:pt x="8773" y="9008"/>
                  </a:cubicBezTo>
                  <a:cubicBezTo>
                    <a:pt x="6872" y="6673"/>
                    <a:pt x="5371" y="4072"/>
                    <a:pt x="4337" y="1303"/>
                  </a:cubicBezTo>
                  <a:cubicBezTo>
                    <a:pt x="4170" y="803"/>
                    <a:pt x="3837" y="436"/>
                    <a:pt x="3336" y="235"/>
                  </a:cubicBezTo>
                  <a:cubicBezTo>
                    <a:pt x="3029" y="82"/>
                    <a:pt x="2665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 rot="-2700000">
              <a:off x="8259581" y="3585615"/>
              <a:ext cx="654882" cy="729956"/>
            </a:xfrm>
            <a:custGeom>
              <a:rect b="b" l="l" r="r" t="t"/>
              <a:pathLst>
                <a:path extrusionOk="0" h="17774" w="15946">
                  <a:moveTo>
                    <a:pt x="8874" y="0"/>
                  </a:moveTo>
                  <a:lnTo>
                    <a:pt x="6605" y="3736"/>
                  </a:lnTo>
                  <a:cubicBezTo>
                    <a:pt x="7139" y="4036"/>
                    <a:pt x="7640" y="4403"/>
                    <a:pt x="8207" y="4704"/>
                  </a:cubicBezTo>
                  <a:lnTo>
                    <a:pt x="9874" y="5571"/>
                  </a:lnTo>
                  <a:cubicBezTo>
                    <a:pt x="10075" y="5704"/>
                    <a:pt x="10308" y="5838"/>
                    <a:pt x="10475" y="6004"/>
                  </a:cubicBezTo>
                  <a:cubicBezTo>
                    <a:pt x="10675" y="6171"/>
                    <a:pt x="10842" y="6338"/>
                    <a:pt x="11009" y="6505"/>
                  </a:cubicBezTo>
                  <a:cubicBezTo>
                    <a:pt x="11309" y="6905"/>
                    <a:pt x="11542" y="7339"/>
                    <a:pt x="11676" y="7839"/>
                  </a:cubicBezTo>
                  <a:cubicBezTo>
                    <a:pt x="11976" y="8806"/>
                    <a:pt x="11943" y="9941"/>
                    <a:pt x="11476" y="10975"/>
                  </a:cubicBezTo>
                  <a:cubicBezTo>
                    <a:pt x="11009" y="12042"/>
                    <a:pt x="10175" y="12776"/>
                    <a:pt x="9174" y="13143"/>
                  </a:cubicBezTo>
                  <a:cubicBezTo>
                    <a:pt x="8767" y="13288"/>
                    <a:pt x="8310" y="13383"/>
                    <a:pt x="7824" y="13383"/>
                  </a:cubicBezTo>
                  <a:cubicBezTo>
                    <a:pt x="7752" y="13383"/>
                    <a:pt x="7679" y="13381"/>
                    <a:pt x="7606" y="13376"/>
                  </a:cubicBezTo>
                  <a:cubicBezTo>
                    <a:pt x="7339" y="13376"/>
                    <a:pt x="7072" y="13310"/>
                    <a:pt x="6806" y="13243"/>
                  </a:cubicBezTo>
                  <a:cubicBezTo>
                    <a:pt x="6539" y="13176"/>
                    <a:pt x="6272" y="13076"/>
                    <a:pt x="6038" y="12943"/>
                  </a:cubicBezTo>
                  <a:lnTo>
                    <a:pt x="4137" y="11909"/>
                  </a:lnTo>
                  <a:cubicBezTo>
                    <a:pt x="3503" y="11575"/>
                    <a:pt x="2903" y="11175"/>
                    <a:pt x="2269" y="10808"/>
                  </a:cubicBezTo>
                  <a:lnTo>
                    <a:pt x="1" y="14544"/>
                  </a:lnTo>
                  <a:cubicBezTo>
                    <a:pt x="668" y="14944"/>
                    <a:pt x="1302" y="15378"/>
                    <a:pt x="2002" y="15745"/>
                  </a:cubicBezTo>
                  <a:lnTo>
                    <a:pt x="4004" y="16812"/>
                  </a:lnTo>
                  <a:cubicBezTo>
                    <a:pt x="5252" y="17464"/>
                    <a:pt x="6574" y="17773"/>
                    <a:pt x="7852" y="17773"/>
                  </a:cubicBezTo>
                  <a:cubicBezTo>
                    <a:pt x="8861" y="17773"/>
                    <a:pt x="9844" y="17580"/>
                    <a:pt x="10742" y="17212"/>
                  </a:cubicBezTo>
                  <a:cubicBezTo>
                    <a:pt x="11776" y="16812"/>
                    <a:pt x="12710" y="16212"/>
                    <a:pt x="13477" y="15445"/>
                  </a:cubicBezTo>
                  <a:cubicBezTo>
                    <a:pt x="14244" y="14644"/>
                    <a:pt x="14878" y="13677"/>
                    <a:pt x="15312" y="12576"/>
                  </a:cubicBezTo>
                  <a:cubicBezTo>
                    <a:pt x="15745" y="11475"/>
                    <a:pt x="15912" y="10374"/>
                    <a:pt x="15945" y="9273"/>
                  </a:cubicBezTo>
                  <a:cubicBezTo>
                    <a:pt x="15945" y="8173"/>
                    <a:pt x="15779" y="7105"/>
                    <a:pt x="15478" y="6138"/>
                  </a:cubicBezTo>
                  <a:cubicBezTo>
                    <a:pt x="14811" y="4203"/>
                    <a:pt x="13610" y="2569"/>
                    <a:pt x="11876" y="1701"/>
                  </a:cubicBezTo>
                  <a:lnTo>
                    <a:pt x="10375" y="867"/>
                  </a:lnTo>
                  <a:cubicBezTo>
                    <a:pt x="9841" y="601"/>
                    <a:pt x="9374" y="300"/>
                    <a:pt x="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 rot="-2700000">
              <a:off x="9002280" y="3315100"/>
              <a:ext cx="594594" cy="731599"/>
            </a:xfrm>
            <a:custGeom>
              <a:rect b="b" l="l" r="r" t="t"/>
              <a:pathLst>
                <a:path extrusionOk="0" h="17814" w="14478">
                  <a:moveTo>
                    <a:pt x="8881" y="1"/>
                  </a:moveTo>
                  <a:cubicBezTo>
                    <a:pt x="8489" y="1"/>
                    <a:pt x="8098" y="35"/>
                    <a:pt x="7706" y="101"/>
                  </a:cubicBezTo>
                  <a:cubicBezTo>
                    <a:pt x="7239" y="167"/>
                    <a:pt x="6739" y="334"/>
                    <a:pt x="6272" y="501"/>
                  </a:cubicBezTo>
                  <a:cubicBezTo>
                    <a:pt x="5805" y="668"/>
                    <a:pt x="5338" y="868"/>
                    <a:pt x="4871" y="1135"/>
                  </a:cubicBezTo>
                  <a:cubicBezTo>
                    <a:pt x="3103" y="2169"/>
                    <a:pt x="1568" y="3903"/>
                    <a:pt x="768" y="6138"/>
                  </a:cubicBezTo>
                  <a:cubicBezTo>
                    <a:pt x="1" y="8340"/>
                    <a:pt x="167" y="10642"/>
                    <a:pt x="1168" y="12610"/>
                  </a:cubicBezTo>
                  <a:cubicBezTo>
                    <a:pt x="1435" y="13110"/>
                    <a:pt x="1735" y="13577"/>
                    <a:pt x="2069" y="14011"/>
                  </a:cubicBezTo>
                  <a:cubicBezTo>
                    <a:pt x="2436" y="14444"/>
                    <a:pt x="2803" y="14811"/>
                    <a:pt x="3236" y="15178"/>
                  </a:cubicBezTo>
                  <a:cubicBezTo>
                    <a:pt x="4137" y="15845"/>
                    <a:pt x="5138" y="16412"/>
                    <a:pt x="6305" y="16746"/>
                  </a:cubicBezTo>
                  <a:lnTo>
                    <a:pt x="10608" y="17813"/>
                  </a:lnTo>
                  <a:lnTo>
                    <a:pt x="11609" y="13544"/>
                  </a:lnTo>
                  <a:lnTo>
                    <a:pt x="7439" y="12510"/>
                  </a:lnTo>
                  <a:cubicBezTo>
                    <a:pt x="5271" y="11909"/>
                    <a:pt x="4037" y="9607"/>
                    <a:pt x="4737" y="7406"/>
                  </a:cubicBezTo>
                  <a:cubicBezTo>
                    <a:pt x="5303" y="5566"/>
                    <a:pt x="6950" y="4351"/>
                    <a:pt x="8659" y="4351"/>
                  </a:cubicBezTo>
                  <a:cubicBezTo>
                    <a:pt x="8964" y="4351"/>
                    <a:pt x="9271" y="4390"/>
                    <a:pt x="9574" y="4470"/>
                  </a:cubicBezTo>
                  <a:lnTo>
                    <a:pt x="13477" y="5471"/>
                  </a:lnTo>
                  <a:lnTo>
                    <a:pt x="14478" y="1201"/>
                  </a:lnTo>
                  <a:lnTo>
                    <a:pt x="10708" y="267"/>
                  </a:lnTo>
                  <a:cubicBezTo>
                    <a:pt x="10099" y="85"/>
                    <a:pt x="9490" y="1"/>
                    <a:pt x="8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 rot="-2700000">
              <a:off x="8476869" y="3555853"/>
              <a:ext cx="943924" cy="461038"/>
            </a:xfrm>
            <a:custGeom>
              <a:rect b="b" l="l" r="r" t="t"/>
              <a:pathLst>
                <a:path extrusionOk="0" h="11226" w="22984">
                  <a:moveTo>
                    <a:pt x="2555" y="1"/>
                  </a:moveTo>
                  <a:cubicBezTo>
                    <a:pt x="1805" y="1"/>
                    <a:pt x="1027" y="439"/>
                    <a:pt x="600" y="1196"/>
                  </a:cubicBezTo>
                  <a:cubicBezTo>
                    <a:pt x="0" y="2231"/>
                    <a:pt x="367" y="3531"/>
                    <a:pt x="1401" y="4099"/>
                  </a:cubicBezTo>
                  <a:cubicBezTo>
                    <a:pt x="4403" y="5633"/>
                    <a:pt x="7472" y="7001"/>
                    <a:pt x="10608" y="8135"/>
                  </a:cubicBezTo>
                  <a:cubicBezTo>
                    <a:pt x="12175" y="8769"/>
                    <a:pt x="13743" y="9236"/>
                    <a:pt x="15344" y="9769"/>
                  </a:cubicBezTo>
                  <a:cubicBezTo>
                    <a:pt x="16112" y="10036"/>
                    <a:pt x="16912" y="10236"/>
                    <a:pt x="17713" y="10470"/>
                  </a:cubicBezTo>
                  <a:cubicBezTo>
                    <a:pt x="18513" y="10703"/>
                    <a:pt x="19314" y="10937"/>
                    <a:pt x="20114" y="11170"/>
                  </a:cubicBezTo>
                  <a:cubicBezTo>
                    <a:pt x="20272" y="11207"/>
                    <a:pt x="20430" y="11225"/>
                    <a:pt x="20586" y="11225"/>
                  </a:cubicBezTo>
                  <a:cubicBezTo>
                    <a:pt x="21555" y="11225"/>
                    <a:pt x="22453" y="10541"/>
                    <a:pt x="22683" y="9536"/>
                  </a:cubicBezTo>
                  <a:cubicBezTo>
                    <a:pt x="22983" y="8368"/>
                    <a:pt x="22349" y="7201"/>
                    <a:pt x="21249" y="6934"/>
                  </a:cubicBezTo>
                  <a:cubicBezTo>
                    <a:pt x="20481" y="6734"/>
                    <a:pt x="19714" y="6500"/>
                    <a:pt x="18947" y="6267"/>
                  </a:cubicBezTo>
                  <a:cubicBezTo>
                    <a:pt x="18180" y="6033"/>
                    <a:pt x="17412" y="5833"/>
                    <a:pt x="16645" y="5600"/>
                  </a:cubicBezTo>
                  <a:cubicBezTo>
                    <a:pt x="15144" y="5066"/>
                    <a:pt x="13610" y="4632"/>
                    <a:pt x="12109" y="4032"/>
                  </a:cubicBezTo>
                  <a:cubicBezTo>
                    <a:pt x="9140" y="2964"/>
                    <a:pt x="6238" y="1663"/>
                    <a:pt x="3436" y="229"/>
                  </a:cubicBezTo>
                  <a:cubicBezTo>
                    <a:pt x="3165" y="74"/>
                    <a:pt x="2862" y="1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 rot="-2700000">
              <a:off x="5249223" y="559506"/>
              <a:ext cx="143864" cy="143864"/>
            </a:xfrm>
            <a:custGeom>
              <a:rect b="b" l="l" r="r" t="t"/>
              <a:pathLst>
                <a:path extrusionOk="0" h="3503" w="3503">
                  <a:moveTo>
                    <a:pt x="1234" y="0"/>
                  </a:moveTo>
                  <a:lnTo>
                    <a:pt x="0" y="2269"/>
                  </a:lnTo>
                  <a:lnTo>
                    <a:pt x="1168" y="3503"/>
                  </a:lnTo>
                  <a:lnTo>
                    <a:pt x="3503" y="1568"/>
                  </a:lnTo>
                  <a:lnTo>
                    <a:pt x="12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 rot="-2700000">
              <a:off x="5261601" y="571314"/>
              <a:ext cx="105547" cy="102795"/>
            </a:xfrm>
            <a:custGeom>
              <a:rect b="b" l="l" r="r" t="t"/>
              <a:pathLst>
                <a:path extrusionOk="0" h="2503" w="2570">
                  <a:moveTo>
                    <a:pt x="634" y="1"/>
                  </a:moveTo>
                  <a:lnTo>
                    <a:pt x="1" y="1102"/>
                  </a:lnTo>
                  <a:lnTo>
                    <a:pt x="1568" y="2503"/>
                  </a:lnTo>
                  <a:lnTo>
                    <a:pt x="2569" y="1702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 rot="-2700000">
              <a:off x="5274140" y="584163"/>
              <a:ext cx="79509" cy="78113"/>
            </a:xfrm>
            <a:custGeom>
              <a:rect b="b" l="l" r="r" t="t"/>
              <a:pathLst>
                <a:path extrusionOk="0" h="1902" w="1936">
                  <a:moveTo>
                    <a:pt x="168" y="0"/>
                  </a:moveTo>
                  <a:lnTo>
                    <a:pt x="1" y="300"/>
                  </a:lnTo>
                  <a:lnTo>
                    <a:pt x="1635" y="1902"/>
                  </a:lnTo>
                  <a:lnTo>
                    <a:pt x="1935" y="163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 rot="-2700000">
              <a:off x="5554117" y="572776"/>
              <a:ext cx="72651" cy="86368"/>
            </a:xfrm>
            <a:custGeom>
              <a:rect b="b" l="l" r="r" t="t"/>
              <a:pathLst>
                <a:path extrusionOk="0" h="2103" w="1769">
                  <a:moveTo>
                    <a:pt x="1769" y="1"/>
                  </a:moveTo>
                  <a:lnTo>
                    <a:pt x="1" y="468"/>
                  </a:lnTo>
                  <a:lnTo>
                    <a:pt x="601" y="2102"/>
                  </a:lnTo>
                  <a:lnTo>
                    <a:pt x="1736" y="2036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 rot="-2700000">
              <a:off x="5551447" y="590350"/>
              <a:ext cx="71254" cy="42506"/>
            </a:xfrm>
            <a:custGeom>
              <a:rect b="b" l="l" r="r" t="t"/>
              <a:pathLst>
                <a:path extrusionOk="0" h="1035" w="1735">
                  <a:moveTo>
                    <a:pt x="1735" y="0"/>
                  </a:moveTo>
                  <a:lnTo>
                    <a:pt x="0" y="234"/>
                  </a:lnTo>
                  <a:lnTo>
                    <a:pt x="301" y="1034"/>
                  </a:lnTo>
                  <a:lnTo>
                    <a:pt x="1702" y="86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 rot="-2700000">
              <a:off x="5553486" y="600430"/>
              <a:ext cx="67147" cy="16510"/>
            </a:xfrm>
            <a:custGeom>
              <a:rect b="b" l="l" r="r" t="t"/>
              <a:pathLst>
                <a:path extrusionOk="0" h="402" w="1635">
                  <a:moveTo>
                    <a:pt x="1635" y="1"/>
                  </a:moveTo>
                  <a:lnTo>
                    <a:pt x="0" y="201"/>
                  </a:lnTo>
                  <a:lnTo>
                    <a:pt x="67" y="401"/>
                  </a:lnTo>
                  <a:lnTo>
                    <a:pt x="1602" y="268"/>
                  </a:lnTo>
                  <a:lnTo>
                    <a:pt x="16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 rot="-2700000">
              <a:off x="5580255" y="713523"/>
              <a:ext cx="95937" cy="87723"/>
            </a:xfrm>
            <a:custGeom>
              <a:rect b="b" l="l" r="r" t="t"/>
              <a:pathLst>
                <a:path extrusionOk="0" h="2136" w="2336">
                  <a:moveTo>
                    <a:pt x="1335" y="1"/>
                  </a:moveTo>
                  <a:lnTo>
                    <a:pt x="1" y="1068"/>
                  </a:lnTo>
                  <a:lnTo>
                    <a:pt x="401" y="2135"/>
                  </a:lnTo>
                  <a:lnTo>
                    <a:pt x="2336" y="1535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 rot="-2700000">
              <a:off x="5599236" y="716011"/>
              <a:ext cx="58934" cy="74006"/>
            </a:xfrm>
            <a:custGeom>
              <a:rect b="b" l="l" r="r" t="t"/>
              <a:pathLst>
                <a:path extrusionOk="0" h="1802" w="1435">
                  <a:moveTo>
                    <a:pt x="668" y="1"/>
                  </a:moveTo>
                  <a:lnTo>
                    <a:pt x="1" y="534"/>
                  </a:lnTo>
                  <a:lnTo>
                    <a:pt x="634" y="1802"/>
                  </a:lnTo>
                  <a:lnTo>
                    <a:pt x="1435" y="1535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 rot="-2700000">
              <a:off x="5611846" y="720816"/>
              <a:ext cx="35689" cy="64396"/>
            </a:xfrm>
            <a:custGeom>
              <a:rect b="b" l="l" r="r" t="t"/>
              <a:pathLst>
                <a:path extrusionOk="0" h="1568" w="869">
                  <a:moveTo>
                    <a:pt x="201" y="0"/>
                  </a:moveTo>
                  <a:lnTo>
                    <a:pt x="1" y="167"/>
                  </a:lnTo>
                  <a:lnTo>
                    <a:pt x="635" y="1568"/>
                  </a:lnTo>
                  <a:lnTo>
                    <a:pt x="868" y="15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 rot="-2700000">
              <a:off x="5280404" y="1241447"/>
              <a:ext cx="109613" cy="127436"/>
            </a:xfrm>
            <a:custGeom>
              <a:rect b="b" l="l" r="r" t="t"/>
              <a:pathLst>
                <a:path extrusionOk="0" h="3103" w="2669">
                  <a:moveTo>
                    <a:pt x="2669" y="0"/>
                  </a:moveTo>
                  <a:lnTo>
                    <a:pt x="0" y="668"/>
                  </a:lnTo>
                  <a:lnTo>
                    <a:pt x="901" y="3103"/>
                  </a:lnTo>
                  <a:lnTo>
                    <a:pt x="2602" y="3036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 rot="-2700000">
              <a:off x="5277806" y="1266371"/>
              <a:ext cx="104150" cy="63041"/>
            </a:xfrm>
            <a:custGeom>
              <a:rect b="b" l="l" r="r" t="t"/>
              <a:pathLst>
                <a:path extrusionOk="0" h="1535" w="2536">
                  <a:moveTo>
                    <a:pt x="2535" y="0"/>
                  </a:moveTo>
                  <a:lnTo>
                    <a:pt x="0" y="367"/>
                  </a:lnTo>
                  <a:lnTo>
                    <a:pt x="434" y="1535"/>
                  </a:lnTo>
                  <a:lnTo>
                    <a:pt x="2535" y="1268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 rot="-2700000">
              <a:off x="5279860" y="1281948"/>
              <a:ext cx="100044" cy="26079"/>
            </a:xfrm>
            <a:custGeom>
              <a:rect b="b" l="l" r="r" t="t"/>
              <a:pathLst>
                <a:path extrusionOk="0" h="635" w="2436">
                  <a:moveTo>
                    <a:pt x="2435" y="1"/>
                  </a:moveTo>
                  <a:lnTo>
                    <a:pt x="0" y="268"/>
                  </a:lnTo>
                  <a:lnTo>
                    <a:pt x="134" y="635"/>
                  </a:lnTo>
                  <a:lnTo>
                    <a:pt x="2435" y="401"/>
                  </a:lnTo>
                  <a:lnTo>
                    <a:pt x="2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 rot="-2700000">
              <a:off x="5061126" y="1361366"/>
              <a:ext cx="98688" cy="89078"/>
            </a:xfrm>
            <a:custGeom>
              <a:rect b="b" l="l" r="r" t="t"/>
              <a:pathLst>
                <a:path extrusionOk="0" h="2169" w="2403">
                  <a:moveTo>
                    <a:pt x="1435" y="1"/>
                  </a:moveTo>
                  <a:lnTo>
                    <a:pt x="0" y="1068"/>
                  </a:lnTo>
                  <a:lnTo>
                    <a:pt x="367" y="2169"/>
                  </a:lnTo>
                  <a:lnTo>
                    <a:pt x="2402" y="1635"/>
                  </a:lnTo>
                  <a:lnTo>
                    <a:pt x="14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 rot="-2700000">
              <a:off x="5081961" y="1363664"/>
              <a:ext cx="58934" cy="76758"/>
            </a:xfrm>
            <a:custGeom>
              <a:rect b="b" l="l" r="r" t="t"/>
              <a:pathLst>
                <a:path extrusionOk="0" h="1869" w="1435">
                  <a:moveTo>
                    <a:pt x="701" y="1"/>
                  </a:moveTo>
                  <a:lnTo>
                    <a:pt x="1" y="534"/>
                  </a:lnTo>
                  <a:lnTo>
                    <a:pt x="601" y="1869"/>
                  </a:lnTo>
                  <a:lnTo>
                    <a:pt x="1435" y="1635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 rot="-2700000">
              <a:off x="5096242" y="1369133"/>
              <a:ext cx="34292" cy="65792"/>
            </a:xfrm>
            <a:custGeom>
              <a:rect b="b" l="l" r="r" t="t"/>
              <a:pathLst>
                <a:path extrusionOk="0" h="1602" w="835">
                  <a:moveTo>
                    <a:pt x="200" y="0"/>
                  </a:moveTo>
                  <a:lnTo>
                    <a:pt x="0" y="134"/>
                  </a:lnTo>
                  <a:lnTo>
                    <a:pt x="567" y="1602"/>
                  </a:lnTo>
                  <a:lnTo>
                    <a:pt x="834" y="15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0" name="Google Shape;580;p9"/>
          <p:cNvPicPr preferRelativeResize="0"/>
          <p:nvPr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9"/>
          <p:cNvSpPr txBox="1"/>
          <p:nvPr>
            <p:ph type="title"/>
          </p:nvPr>
        </p:nvSpPr>
        <p:spPr>
          <a:xfrm>
            <a:off x="4162675" y="1394025"/>
            <a:ext cx="4268100" cy="78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582" name="Google Shape;582;p9"/>
          <p:cNvSpPr txBox="1"/>
          <p:nvPr>
            <p:ph idx="1" type="subTitle"/>
          </p:nvPr>
        </p:nvSpPr>
        <p:spPr>
          <a:xfrm>
            <a:off x="4162675" y="2177600"/>
            <a:ext cx="4268100" cy="24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10"/>
          <p:cNvGrpSpPr/>
          <p:nvPr/>
        </p:nvGrpSpPr>
        <p:grpSpPr>
          <a:xfrm>
            <a:off x="-1380812" y="-1632959"/>
            <a:ext cx="11566863" cy="4420567"/>
            <a:chOff x="-1380812" y="-1632959"/>
            <a:chExt cx="11566863" cy="4420567"/>
          </a:xfrm>
        </p:grpSpPr>
        <p:grpSp>
          <p:nvGrpSpPr>
            <p:cNvPr id="585" name="Google Shape;585;p10"/>
            <p:cNvGrpSpPr/>
            <p:nvPr/>
          </p:nvGrpSpPr>
          <p:grpSpPr>
            <a:xfrm rot="2700000">
              <a:off x="6318055" y="-700232"/>
              <a:ext cx="3584896" cy="2285641"/>
              <a:chOff x="483739" y="3239909"/>
              <a:chExt cx="2511796" cy="1601459"/>
            </a:xfrm>
          </p:grpSpPr>
          <p:sp>
            <p:nvSpPr>
              <p:cNvPr id="586" name="Google Shape;586;p10"/>
              <p:cNvSpPr/>
              <p:nvPr/>
            </p:nvSpPr>
            <p:spPr>
              <a:xfrm>
                <a:off x="2329944" y="3483422"/>
                <a:ext cx="620138" cy="550744"/>
              </a:xfrm>
              <a:custGeom>
                <a:rect b="b" l="l" r="r" t="t"/>
                <a:pathLst>
                  <a:path extrusionOk="0" h="16976" w="19115">
                    <a:moveTo>
                      <a:pt x="3370" y="0"/>
                    </a:moveTo>
                    <a:lnTo>
                      <a:pt x="3203" y="300"/>
                    </a:lnTo>
                    <a:lnTo>
                      <a:pt x="3003" y="734"/>
                    </a:lnTo>
                    <a:cubicBezTo>
                      <a:pt x="2869" y="1001"/>
                      <a:pt x="2702" y="1301"/>
                      <a:pt x="2536" y="1568"/>
                    </a:cubicBezTo>
                    <a:cubicBezTo>
                      <a:pt x="2202" y="2168"/>
                      <a:pt x="1868" y="2735"/>
                      <a:pt x="1502" y="3303"/>
                    </a:cubicBezTo>
                    <a:cubicBezTo>
                      <a:pt x="334" y="5204"/>
                      <a:pt x="0" y="7405"/>
                      <a:pt x="301" y="9540"/>
                    </a:cubicBezTo>
                    <a:cubicBezTo>
                      <a:pt x="501" y="10641"/>
                      <a:pt x="834" y="11675"/>
                      <a:pt x="1368" y="12643"/>
                    </a:cubicBezTo>
                    <a:cubicBezTo>
                      <a:pt x="1868" y="13643"/>
                      <a:pt x="2602" y="14544"/>
                      <a:pt x="3536" y="15311"/>
                    </a:cubicBezTo>
                    <a:cubicBezTo>
                      <a:pt x="4437" y="16045"/>
                      <a:pt x="5504" y="16545"/>
                      <a:pt x="6639" y="16779"/>
                    </a:cubicBezTo>
                    <a:cubicBezTo>
                      <a:pt x="7189" y="16908"/>
                      <a:pt x="7755" y="16975"/>
                      <a:pt x="8329" y="16975"/>
                    </a:cubicBezTo>
                    <a:cubicBezTo>
                      <a:pt x="8938" y="16975"/>
                      <a:pt x="9556" y="16900"/>
                      <a:pt x="10174" y="16746"/>
                    </a:cubicBezTo>
                    <a:cubicBezTo>
                      <a:pt x="12576" y="16212"/>
                      <a:pt x="14911" y="14577"/>
                      <a:pt x="16412" y="12075"/>
                    </a:cubicBezTo>
                    <a:cubicBezTo>
                      <a:pt x="16879" y="11342"/>
                      <a:pt x="17313" y="10574"/>
                      <a:pt x="17746" y="9807"/>
                    </a:cubicBezTo>
                    <a:cubicBezTo>
                      <a:pt x="17980" y="9407"/>
                      <a:pt x="18180" y="9007"/>
                      <a:pt x="18414" y="8606"/>
                    </a:cubicBezTo>
                    <a:lnTo>
                      <a:pt x="18747" y="7973"/>
                    </a:lnTo>
                    <a:lnTo>
                      <a:pt x="19114" y="7239"/>
                    </a:lnTo>
                    <a:lnTo>
                      <a:pt x="15078" y="5404"/>
                    </a:lnTo>
                    <a:lnTo>
                      <a:pt x="14744" y="6004"/>
                    </a:lnTo>
                    <a:lnTo>
                      <a:pt x="14444" y="6572"/>
                    </a:lnTo>
                    <a:cubicBezTo>
                      <a:pt x="14244" y="6972"/>
                      <a:pt x="14044" y="7305"/>
                      <a:pt x="13844" y="7672"/>
                    </a:cubicBezTo>
                    <a:cubicBezTo>
                      <a:pt x="13443" y="8406"/>
                      <a:pt x="13010" y="9107"/>
                      <a:pt x="12609" y="9841"/>
                    </a:cubicBezTo>
                    <a:cubicBezTo>
                      <a:pt x="11909" y="10975"/>
                      <a:pt x="10842" y="11742"/>
                      <a:pt x="9707" y="12042"/>
                    </a:cubicBezTo>
                    <a:cubicBezTo>
                      <a:pt x="9366" y="12122"/>
                      <a:pt x="9022" y="12163"/>
                      <a:pt x="8682" y="12163"/>
                    </a:cubicBezTo>
                    <a:cubicBezTo>
                      <a:pt x="7892" y="12163"/>
                      <a:pt x="7125" y="11942"/>
                      <a:pt x="6472" y="11475"/>
                    </a:cubicBezTo>
                    <a:cubicBezTo>
                      <a:pt x="5504" y="10841"/>
                      <a:pt x="4937" y="9841"/>
                      <a:pt x="4737" y="8773"/>
                    </a:cubicBezTo>
                    <a:cubicBezTo>
                      <a:pt x="4537" y="7706"/>
                      <a:pt x="4737" y="6572"/>
                      <a:pt x="5338" y="5571"/>
                    </a:cubicBezTo>
                    <a:cubicBezTo>
                      <a:pt x="5705" y="4937"/>
                      <a:pt x="6105" y="4303"/>
                      <a:pt x="6438" y="3703"/>
                    </a:cubicBezTo>
                    <a:cubicBezTo>
                      <a:pt x="6605" y="3369"/>
                      <a:pt x="6805" y="3069"/>
                      <a:pt x="6939" y="2735"/>
                    </a:cubicBezTo>
                    <a:lnTo>
                      <a:pt x="7206" y="2268"/>
                    </a:lnTo>
                    <a:lnTo>
                      <a:pt x="7406" y="1868"/>
                    </a:lnTo>
                    <a:lnTo>
                      <a:pt x="33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10"/>
              <p:cNvSpPr/>
              <p:nvPr/>
            </p:nvSpPr>
            <p:spPr>
              <a:xfrm>
                <a:off x="1890575" y="3991342"/>
                <a:ext cx="545456" cy="604598"/>
              </a:xfrm>
              <a:custGeom>
                <a:rect b="b" l="l" r="r" t="t"/>
                <a:pathLst>
                  <a:path extrusionOk="0" h="18636" w="16813">
                    <a:moveTo>
                      <a:pt x="7643" y="0"/>
                    </a:moveTo>
                    <a:cubicBezTo>
                      <a:pt x="7331" y="0"/>
                      <a:pt x="7018" y="16"/>
                      <a:pt x="6705" y="55"/>
                    </a:cubicBezTo>
                    <a:cubicBezTo>
                      <a:pt x="6205" y="55"/>
                      <a:pt x="5671" y="122"/>
                      <a:pt x="5204" y="256"/>
                    </a:cubicBezTo>
                    <a:cubicBezTo>
                      <a:pt x="4937" y="289"/>
                      <a:pt x="4704" y="356"/>
                      <a:pt x="4470" y="456"/>
                    </a:cubicBezTo>
                    <a:cubicBezTo>
                      <a:pt x="4237" y="522"/>
                      <a:pt x="4003" y="589"/>
                      <a:pt x="3803" y="656"/>
                    </a:cubicBezTo>
                    <a:cubicBezTo>
                      <a:pt x="3336" y="823"/>
                      <a:pt x="2903" y="1056"/>
                      <a:pt x="2502" y="1323"/>
                    </a:cubicBezTo>
                    <a:cubicBezTo>
                      <a:pt x="2002" y="1623"/>
                      <a:pt x="1502" y="1890"/>
                      <a:pt x="1001" y="2190"/>
                    </a:cubicBezTo>
                    <a:cubicBezTo>
                      <a:pt x="934" y="2224"/>
                      <a:pt x="901" y="2257"/>
                      <a:pt x="868" y="2257"/>
                    </a:cubicBezTo>
                    <a:lnTo>
                      <a:pt x="768" y="2290"/>
                    </a:lnTo>
                    <a:cubicBezTo>
                      <a:pt x="701" y="2324"/>
                      <a:pt x="634" y="2357"/>
                      <a:pt x="568" y="2390"/>
                    </a:cubicBezTo>
                    <a:cubicBezTo>
                      <a:pt x="501" y="2424"/>
                      <a:pt x="401" y="2457"/>
                      <a:pt x="301" y="2491"/>
                    </a:cubicBezTo>
                    <a:lnTo>
                      <a:pt x="0" y="2591"/>
                    </a:lnTo>
                    <a:lnTo>
                      <a:pt x="1468" y="6727"/>
                    </a:lnTo>
                    <a:lnTo>
                      <a:pt x="1902" y="6560"/>
                    </a:lnTo>
                    <a:cubicBezTo>
                      <a:pt x="2069" y="6527"/>
                      <a:pt x="2202" y="6460"/>
                      <a:pt x="2335" y="6393"/>
                    </a:cubicBezTo>
                    <a:cubicBezTo>
                      <a:pt x="2602" y="6260"/>
                      <a:pt x="2836" y="6193"/>
                      <a:pt x="3103" y="6026"/>
                    </a:cubicBezTo>
                    <a:lnTo>
                      <a:pt x="4937" y="4992"/>
                    </a:lnTo>
                    <a:cubicBezTo>
                      <a:pt x="5404" y="4692"/>
                      <a:pt x="5905" y="4492"/>
                      <a:pt x="6405" y="4392"/>
                    </a:cubicBezTo>
                    <a:cubicBezTo>
                      <a:pt x="6672" y="4325"/>
                      <a:pt x="6939" y="4292"/>
                      <a:pt x="7239" y="4292"/>
                    </a:cubicBezTo>
                    <a:cubicBezTo>
                      <a:pt x="7506" y="4292"/>
                      <a:pt x="7773" y="4292"/>
                      <a:pt x="8040" y="4325"/>
                    </a:cubicBezTo>
                    <a:cubicBezTo>
                      <a:pt x="9107" y="4425"/>
                      <a:pt x="10174" y="4892"/>
                      <a:pt x="10942" y="5793"/>
                    </a:cubicBezTo>
                    <a:cubicBezTo>
                      <a:pt x="11675" y="6660"/>
                      <a:pt x="11942" y="7761"/>
                      <a:pt x="11742" y="8928"/>
                    </a:cubicBezTo>
                    <a:cubicBezTo>
                      <a:pt x="11675" y="9195"/>
                      <a:pt x="11609" y="9496"/>
                      <a:pt x="11475" y="9762"/>
                    </a:cubicBezTo>
                    <a:cubicBezTo>
                      <a:pt x="11342" y="10029"/>
                      <a:pt x="11175" y="10296"/>
                      <a:pt x="10975" y="10563"/>
                    </a:cubicBezTo>
                    <a:cubicBezTo>
                      <a:pt x="10608" y="11063"/>
                      <a:pt x="10108" y="11564"/>
                      <a:pt x="9507" y="11964"/>
                    </a:cubicBezTo>
                    <a:lnTo>
                      <a:pt x="7106" y="13332"/>
                    </a:lnTo>
                    <a:cubicBezTo>
                      <a:pt x="6672" y="13565"/>
                      <a:pt x="6172" y="13765"/>
                      <a:pt x="5671" y="13999"/>
                    </a:cubicBezTo>
                    <a:cubicBezTo>
                      <a:pt x="5438" y="14099"/>
                      <a:pt x="5204" y="14199"/>
                      <a:pt x="4971" y="14266"/>
                    </a:cubicBezTo>
                    <a:lnTo>
                      <a:pt x="4237" y="14532"/>
                    </a:lnTo>
                    <a:lnTo>
                      <a:pt x="5705" y="18635"/>
                    </a:lnTo>
                    <a:lnTo>
                      <a:pt x="6572" y="18335"/>
                    </a:lnTo>
                    <a:cubicBezTo>
                      <a:pt x="6872" y="18235"/>
                      <a:pt x="7139" y="18135"/>
                      <a:pt x="7439" y="18002"/>
                    </a:cubicBezTo>
                    <a:lnTo>
                      <a:pt x="8373" y="17601"/>
                    </a:lnTo>
                    <a:lnTo>
                      <a:pt x="8807" y="17401"/>
                    </a:lnTo>
                    <a:cubicBezTo>
                      <a:pt x="8974" y="17301"/>
                      <a:pt x="9140" y="17234"/>
                      <a:pt x="9240" y="17168"/>
                    </a:cubicBezTo>
                    <a:cubicBezTo>
                      <a:pt x="10141" y="16667"/>
                      <a:pt x="11042" y="16167"/>
                      <a:pt x="11942" y="15633"/>
                    </a:cubicBezTo>
                    <a:cubicBezTo>
                      <a:pt x="12643" y="15166"/>
                      <a:pt x="13243" y="14666"/>
                      <a:pt x="13810" y="14166"/>
                    </a:cubicBezTo>
                    <a:cubicBezTo>
                      <a:pt x="14077" y="13899"/>
                      <a:pt x="14344" y="13632"/>
                      <a:pt x="14578" y="13332"/>
                    </a:cubicBezTo>
                    <a:cubicBezTo>
                      <a:pt x="14811" y="13065"/>
                      <a:pt x="15045" y="12765"/>
                      <a:pt x="15245" y="12464"/>
                    </a:cubicBezTo>
                    <a:cubicBezTo>
                      <a:pt x="15612" y="11864"/>
                      <a:pt x="15945" y="11263"/>
                      <a:pt x="16212" y="10663"/>
                    </a:cubicBezTo>
                    <a:cubicBezTo>
                      <a:pt x="16446" y="10063"/>
                      <a:pt x="16579" y="9429"/>
                      <a:pt x="16679" y="8828"/>
                    </a:cubicBezTo>
                    <a:cubicBezTo>
                      <a:pt x="16779" y="8228"/>
                      <a:pt x="16812" y="7628"/>
                      <a:pt x="16746" y="7060"/>
                    </a:cubicBezTo>
                    <a:cubicBezTo>
                      <a:pt x="16679" y="6460"/>
                      <a:pt x="16546" y="5893"/>
                      <a:pt x="16379" y="5359"/>
                    </a:cubicBezTo>
                    <a:cubicBezTo>
                      <a:pt x="15979" y="4292"/>
                      <a:pt x="15345" y="3324"/>
                      <a:pt x="14477" y="2524"/>
                    </a:cubicBezTo>
                    <a:cubicBezTo>
                      <a:pt x="13610" y="1690"/>
                      <a:pt x="12609" y="1123"/>
                      <a:pt x="11542" y="723"/>
                    </a:cubicBezTo>
                    <a:cubicBezTo>
                      <a:pt x="11008" y="522"/>
                      <a:pt x="10475" y="356"/>
                      <a:pt x="9941" y="256"/>
                    </a:cubicBezTo>
                    <a:cubicBezTo>
                      <a:pt x="9407" y="122"/>
                      <a:pt x="8840" y="55"/>
                      <a:pt x="8306" y="22"/>
                    </a:cubicBezTo>
                    <a:cubicBezTo>
                      <a:pt x="8085" y="8"/>
                      <a:pt x="7864" y="0"/>
                      <a:pt x="7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10"/>
              <p:cNvSpPr/>
              <p:nvPr/>
            </p:nvSpPr>
            <p:spPr>
              <a:xfrm>
                <a:off x="2045326" y="3658222"/>
                <a:ext cx="675323" cy="691090"/>
              </a:xfrm>
              <a:custGeom>
                <a:rect b="b" l="l" r="r" t="t"/>
                <a:pathLst>
                  <a:path extrusionOk="0" h="21302" w="20816">
                    <a:moveTo>
                      <a:pt x="18384" y="0"/>
                    </a:moveTo>
                    <a:cubicBezTo>
                      <a:pt x="17560" y="0"/>
                      <a:pt x="16747" y="444"/>
                      <a:pt x="16279" y="1217"/>
                    </a:cubicBezTo>
                    <a:cubicBezTo>
                      <a:pt x="15311" y="2785"/>
                      <a:pt x="14277" y="4319"/>
                      <a:pt x="13210" y="5820"/>
                    </a:cubicBezTo>
                    <a:cubicBezTo>
                      <a:pt x="12643" y="6521"/>
                      <a:pt x="12109" y="7288"/>
                      <a:pt x="11509" y="7988"/>
                    </a:cubicBezTo>
                    <a:lnTo>
                      <a:pt x="10641" y="9056"/>
                    </a:lnTo>
                    <a:cubicBezTo>
                      <a:pt x="10341" y="9389"/>
                      <a:pt x="10041" y="9756"/>
                      <a:pt x="9741" y="10090"/>
                    </a:cubicBezTo>
                    <a:cubicBezTo>
                      <a:pt x="7272" y="12825"/>
                      <a:pt x="4537" y="15294"/>
                      <a:pt x="1502" y="17228"/>
                    </a:cubicBezTo>
                    <a:cubicBezTo>
                      <a:pt x="401" y="17829"/>
                      <a:pt x="1" y="19196"/>
                      <a:pt x="568" y="20264"/>
                    </a:cubicBezTo>
                    <a:cubicBezTo>
                      <a:pt x="923" y="20933"/>
                      <a:pt x="1646" y="21301"/>
                      <a:pt x="2449" y="21301"/>
                    </a:cubicBezTo>
                    <a:cubicBezTo>
                      <a:pt x="2926" y="21301"/>
                      <a:pt x="3431" y="21171"/>
                      <a:pt x="3903" y="20898"/>
                    </a:cubicBezTo>
                    <a:cubicBezTo>
                      <a:pt x="7406" y="18663"/>
                      <a:pt x="10408" y="15927"/>
                      <a:pt x="13077" y="12959"/>
                    </a:cubicBezTo>
                    <a:cubicBezTo>
                      <a:pt x="13410" y="12592"/>
                      <a:pt x="13744" y="12225"/>
                      <a:pt x="14077" y="11858"/>
                    </a:cubicBezTo>
                    <a:lnTo>
                      <a:pt x="15011" y="10690"/>
                    </a:lnTo>
                    <a:cubicBezTo>
                      <a:pt x="15645" y="9957"/>
                      <a:pt x="16212" y="9156"/>
                      <a:pt x="16813" y="8355"/>
                    </a:cubicBezTo>
                    <a:cubicBezTo>
                      <a:pt x="17980" y="6754"/>
                      <a:pt x="19081" y="5120"/>
                      <a:pt x="20115" y="3452"/>
                    </a:cubicBezTo>
                    <a:cubicBezTo>
                      <a:pt x="20815" y="2251"/>
                      <a:pt x="20482" y="817"/>
                      <a:pt x="19414" y="250"/>
                    </a:cubicBezTo>
                    <a:cubicBezTo>
                      <a:pt x="19086" y="80"/>
                      <a:pt x="18734" y="0"/>
                      <a:pt x="18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10"/>
              <p:cNvSpPr/>
              <p:nvPr/>
            </p:nvSpPr>
            <p:spPr>
              <a:xfrm>
                <a:off x="1519368" y="4075368"/>
                <a:ext cx="556292" cy="571669"/>
              </a:xfrm>
              <a:custGeom>
                <a:rect b="b" l="l" r="r" t="t"/>
                <a:pathLst>
                  <a:path extrusionOk="0" h="17621" w="17147">
                    <a:moveTo>
                      <a:pt x="11442" y="1"/>
                    </a:moveTo>
                    <a:cubicBezTo>
                      <a:pt x="11276" y="67"/>
                      <a:pt x="11009" y="134"/>
                      <a:pt x="10775" y="201"/>
                    </a:cubicBezTo>
                    <a:cubicBezTo>
                      <a:pt x="10542" y="267"/>
                      <a:pt x="10308" y="334"/>
                      <a:pt x="10008" y="401"/>
                    </a:cubicBezTo>
                    <a:lnTo>
                      <a:pt x="9174" y="568"/>
                    </a:lnTo>
                    <a:lnTo>
                      <a:pt x="8240" y="734"/>
                    </a:lnTo>
                    <a:cubicBezTo>
                      <a:pt x="6139" y="1068"/>
                      <a:pt x="3937" y="2202"/>
                      <a:pt x="2403" y="3903"/>
                    </a:cubicBezTo>
                    <a:cubicBezTo>
                      <a:pt x="868" y="5571"/>
                      <a:pt x="1" y="7773"/>
                      <a:pt x="234" y="10108"/>
                    </a:cubicBezTo>
                    <a:cubicBezTo>
                      <a:pt x="468" y="12443"/>
                      <a:pt x="1702" y="14478"/>
                      <a:pt x="3604" y="15845"/>
                    </a:cubicBezTo>
                    <a:cubicBezTo>
                      <a:pt x="5116" y="16933"/>
                      <a:pt x="7052" y="17620"/>
                      <a:pt x="9325" y="17620"/>
                    </a:cubicBezTo>
                    <a:cubicBezTo>
                      <a:pt x="9909" y="17620"/>
                      <a:pt x="10515" y="17575"/>
                      <a:pt x="11142" y="17480"/>
                    </a:cubicBezTo>
                    <a:lnTo>
                      <a:pt x="12543" y="17246"/>
                    </a:lnTo>
                    <a:lnTo>
                      <a:pt x="14044" y="16913"/>
                    </a:lnTo>
                    <a:cubicBezTo>
                      <a:pt x="14511" y="16813"/>
                      <a:pt x="15045" y="16679"/>
                      <a:pt x="15545" y="16546"/>
                    </a:cubicBezTo>
                    <a:cubicBezTo>
                      <a:pt x="16079" y="16379"/>
                      <a:pt x="16579" y="16279"/>
                      <a:pt x="17147" y="16045"/>
                    </a:cubicBezTo>
                    <a:lnTo>
                      <a:pt x="15679" y="11942"/>
                    </a:lnTo>
                    <a:cubicBezTo>
                      <a:pt x="13878" y="12543"/>
                      <a:pt x="12110" y="12910"/>
                      <a:pt x="10408" y="13177"/>
                    </a:cubicBezTo>
                    <a:cubicBezTo>
                      <a:pt x="10111" y="13223"/>
                      <a:pt x="9820" y="13246"/>
                      <a:pt x="9535" y="13246"/>
                    </a:cubicBezTo>
                    <a:cubicBezTo>
                      <a:pt x="7170" y="13246"/>
                      <a:pt x="5313" y="11699"/>
                      <a:pt x="5105" y="9674"/>
                    </a:cubicBezTo>
                    <a:cubicBezTo>
                      <a:pt x="4838" y="7406"/>
                      <a:pt x="6706" y="5404"/>
                      <a:pt x="8974" y="5038"/>
                    </a:cubicBezTo>
                    <a:cubicBezTo>
                      <a:pt x="10408" y="4804"/>
                      <a:pt x="11743" y="4504"/>
                      <a:pt x="12910" y="4137"/>
                    </a:cubicBezTo>
                    <a:lnTo>
                      <a:pt x="114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10"/>
              <p:cNvSpPr/>
              <p:nvPr/>
            </p:nvSpPr>
            <p:spPr>
              <a:xfrm>
                <a:off x="846251" y="4187619"/>
                <a:ext cx="562780" cy="580396"/>
              </a:xfrm>
              <a:custGeom>
                <a:rect b="b" l="l" r="r" t="t"/>
                <a:pathLst>
                  <a:path extrusionOk="0" h="17890" w="17347">
                    <a:moveTo>
                      <a:pt x="8230" y="0"/>
                    </a:moveTo>
                    <a:cubicBezTo>
                      <a:pt x="7379" y="0"/>
                      <a:pt x="6498" y="99"/>
                      <a:pt x="5605" y="310"/>
                    </a:cubicBezTo>
                    <a:cubicBezTo>
                      <a:pt x="5138" y="410"/>
                      <a:pt x="4671" y="510"/>
                      <a:pt x="4204" y="644"/>
                    </a:cubicBezTo>
                    <a:lnTo>
                      <a:pt x="2803" y="1044"/>
                    </a:lnTo>
                    <a:cubicBezTo>
                      <a:pt x="1869" y="1277"/>
                      <a:pt x="935" y="1644"/>
                      <a:pt x="1" y="1944"/>
                    </a:cubicBezTo>
                    <a:lnTo>
                      <a:pt x="1535" y="6014"/>
                    </a:lnTo>
                    <a:cubicBezTo>
                      <a:pt x="2369" y="5747"/>
                      <a:pt x="3236" y="5447"/>
                      <a:pt x="4104" y="5213"/>
                    </a:cubicBezTo>
                    <a:lnTo>
                      <a:pt x="5371" y="4847"/>
                    </a:lnTo>
                    <a:cubicBezTo>
                      <a:pt x="5805" y="4746"/>
                      <a:pt x="6239" y="4646"/>
                      <a:pt x="6672" y="4546"/>
                    </a:cubicBezTo>
                    <a:cubicBezTo>
                      <a:pt x="7092" y="4441"/>
                      <a:pt x="7511" y="4393"/>
                      <a:pt x="7921" y="4393"/>
                    </a:cubicBezTo>
                    <a:cubicBezTo>
                      <a:pt x="8813" y="4393"/>
                      <a:pt x="9656" y="4625"/>
                      <a:pt x="10342" y="5013"/>
                    </a:cubicBezTo>
                    <a:cubicBezTo>
                      <a:pt x="11342" y="5614"/>
                      <a:pt x="12043" y="6548"/>
                      <a:pt x="12210" y="7682"/>
                    </a:cubicBezTo>
                    <a:cubicBezTo>
                      <a:pt x="12410" y="8783"/>
                      <a:pt x="12076" y="9883"/>
                      <a:pt x="11442" y="10751"/>
                    </a:cubicBezTo>
                    <a:cubicBezTo>
                      <a:pt x="10809" y="11651"/>
                      <a:pt x="9841" y="12285"/>
                      <a:pt x="8707" y="12552"/>
                    </a:cubicBezTo>
                    <a:cubicBezTo>
                      <a:pt x="8340" y="12652"/>
                      <a:pt x="7973" y="12719"/>
                      <a:pt x="7606" y="12819"/>
                    </a:cubicBezTo>
                    <a:lnTo>
                      <a:pt x="6539" y="13119"/>
                    </a:lnTo>
                    <a:cubicBezTo>
                      <a:pt x="5805" y="13319"/>
                      <a:pt x="5138" y="13586"/>
                      <a:pt x="4437" y="13786"/>
                    </a:cubicBezTo>
                    <a:lnTo>
                      <a:pt x="5972" y="17889"/>
                    </a:lnTo>
                    <a:cubicBezTo>
                      <a:pt x="6572" y="17689"/>
                      <a:pt x="7173" y="17456"/>
                      <a:pt x="7840" y="17322"/>
                    </a:cubicBezTo>
                    <a:lnTo>
                      <a:pt x="8774" y="17022"/>
                    </a:lnTo>
                    <a:cubicBezTo>
                      <a:pt x="9107" y="16955"/>
                      <a:pt x="9441" y="16888"/>
                      <a:pt x="9774" y="16788"/>
                    </a:cubicBezTo>
                    <a:cubicBezTo>
                      <a:pt x="11909" y="16288"/>
                      <a:pt x="13777" y="15020"/>
                      <a:pt x="15178" y="13319"/>
                    </a:cubicBezTo>
                    <a:cubicBezTo>
                      <a:pt x="16546" y="11585"/>
                      <a:pt x="17347" y="9350"/>
                      <a:pt x="17046" y="7015"/>
                    </a:cubicBezTo>
                    <a:cubicBezTo>
                      <a:pt x="16779" y="4713"/>
                      <a:pt x="15479" y="2712"/>
                      <a:pt x="13410" y="1444"/>
                    </a:cubicBezTo>
                    <a:cubicBezTo>
                      <a:pt x="12011" y="535"/>
                      <a:pt x="10204" y="0"/>
                      <a:pt x="8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10"/>
              <p:cNvSpPr/>
              <p:nvPr/>
            </p:nvSpPr>
            <p:spPr>
              <a:xfrm>
                <a:off x="1018326" y="4310738"/>
                <a:ext cx="908001" cy="237317"/>
              </a:xfrm>
              <a:custGeom>
                <a:rect b="b" l="l" r="r" t="t"/>
                <a:pathLst>
                  <a:path extrusionOk="0" h="7315" w="27988">
                    <a:moveTo>
                      <a:pt x="25498" y="1"/>
                    </a:moveTo>
                    <a:cubicBezTo>
                      <a:pt x="25344" y="1"/>
                      <a:pt x="25185" y="17"/>
                      <a:pt x="25018" y="51"/>
                    </a:cubicBezTo>
                    <a:cubicBezTo>
                      <a:pt x="21383" y="618"/>
                      <a:pt x="17513" y="851"/>
                      <a:pt x="13644" y="1252"/>
                    </a:cubicBezTo>
                    <a:cubicBezTo>
                      <a:pt x="9774" y="1619"/>
                      <a:pt x="5838" y="2086"/>
                      <a:pt x="1969" y="3020"/>
                    </a:cubicBezTo>
                    <a:cubicBezTo>
                      <a:pt x="1302" y="3153"/>
                      <a:pt x="734" y="3553"/>
                      <a:pt x="401" y="4054"/>
                    </a:cubicBezTo>
                    <a:cubicBezTo>
                      <a:pt x="101" y="4554"/>
                      <a:pt x="1" y="5154"/>
                      <a:pt x="167" y="5722"/>
                    </a:cubicBezTo>
                    <a:cubicBezTo>
                      <a:pt x="334" y="6322"/>
                      <a:pt x="768" y="6756"/>
                      <a:pt x="1268" y="7022"/>
                    </a:cubicBezTo>
                    <a:cubicBezTo>
                      <a:pt x="1643" y="7210"/>
                      <a:pt x="2050" y="7315"/>
                      <a:pt x="2478" y="7315"/>
                    </a:cubicBezTo>
                    <a:cubicBezTo>
                      <a:pt x="2661" y="7315"/>
                      <a:pt x="2847" y="7296"/>
                      <a:pt x="3036" y="7256"/>
                    </a:cubicBezTo>
                    <a:cubicBezTo>
                      <a:pt x="6605" y="6389"/>
                      <a:pt x="10308" y="5955"/>
                      <a:pt x="14111" y="5588"/>
                    </a:cubicBezTo>
                    <a:cubicBezTo>
                      <a:pt x="17913" y="5188"/>
                      <a:pt x="21783" y="4988"/>
                      <a:pt x="25786" y="4321"/>
                    </a:cubicBezTo>
                    <a:cubicBezTo>
                      <a:pt x="26153" y="4287"/>
                      <a:pt x="26486" y="4154"/>
                      <a:pt x="26753" y="3987"/>
                    </a:cubicBezTo>
                    <a:cubicBezTo>
                      <a:pt x="27053" y="3820"/>
                      <a:pt x="27287" y="3620"/>
                      <a:pt x="27454" y="3387"/>
                    </a:cubicBezTo>
                    <a:cubicBezTo>
                      <a:pt x="27854" y="2886"/>
                      <a:pt x="27987" y="2286"/>
                      <a:pt x="27820" y="1719"/>
                    </a:cubicBezTo>
                    <a:cubicBezTo>
                      <a:pt x="27687" y="1118"/>
                      <a:pt x="27287" y="651"/>
                      <a:pt x="26786" y="351"/>
                    </a:cubicBezTo>
                    <a:cubicBezTo>
                      <a:pt x="26520" y="218"/>
                      <a:pt x="26253" y="118"/>
                      <a:pt x="25952" y="51"/>
                    </a:cubicBezTo>
                    <a:cubicBezTo>
                      <a:pt x="25802" y="17"/>
                      <a:pt x="25652" y="1"/>
                      <a:pt x="25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483739" y="4250687"/>
                <a:ext cx="556259" cy="590681"/>
              </a:xfrm>
              <a:custGeom>
                <a:rect b="b" l="l" r="r" t="t"/>
                <a:pathLst>
                  <a:path extrusionOk="0" h="18207" w="17146">
                    <a:moveTo>
                      <a:pt x="11175" y="0"/>
                    </a:moveTo>
                    <a:cubicBezTo>
                      <a:pt x="10274" y="301"/>
                      <a:pt x="9374" y="668"/>
                      <a:pt x="8473" y="1035"/>
                    </a:cubicBezTo>
                    <a:cubicBezTo>
                      <a:pt x="7572" y="1435"/>
                      <a:pt x="6672" y="1835"/>
                      <a:pt x="5771" y="2269"/>
                    </a:cubicBezTo>
                    <a:cubicBezTo>
                      <a:pt x="5037" y="2669"/>
                      <a:pt x="4370" y="3103"/>
                      <a:pt x="3736" y="3570"/>
                    </a:cubicBezTo>
                    <a:cubicBezTo>
                      <a:pt x="3136" y="4070"/>
                      <a:pt x="2602" y="4637"/>
                      <a:pt x="2135" y="5204"/>
                    </a:cubicBezTo>
                    <a:cubicBezTo>
                      <a:pt x="1635" y="5738"/>
                      <a:pt x="1268" y="6372"/>
                      <a:pt x="968" y="6972"/>
                    </a:cubicBezTo>
                    <a:cubicBezTo>
                      <a:pt x="667" y="7606"/>
                      <a:pt x="400" y="8206"/>
                      <a:pt x="267" y="8840"/>
                    </a:cubicBezTo>
                    <a:cubicBezTo>
                      <a:pt x="0" y="10108"/>
                      <a:pt x="34" y="11309"/>
                      <a:pt x="367" y="12376"/>
                    </a:cubicBezTo>
                    <a:cubicBezTo>
                      <a:pt x="701" y="13510"/>
                      <a:pt x="1334" y="14477"/>
                      <a:pt x="2202" y="15278"/>
                    </a:cubicBezTo>
                    <a:cubicBezTo>
                      <a:pt x="3069" y="16112"/>
                      <a:pt x="4036" y="16712"/>
                      <a:pt x="5070" y="17146"/>
                    </a:cubicBezTo>
                    <a:cubicBezTo>
                      <a:pt x="6105" y="17613"/>
                      <a:pt x="7172" y="17880"/>
                      <a:pt x="8206" y="18047"/>
                    </a:cubicBezTo>
                    <a:cubicBezTo>
                      <a:pt x="8855" y="18151"/>
                      <a:pt x="9484" y="18207"/>
                      <a:pt x="10094" y="18207"/>
                    </a:cubicBezTo>
                    <a:cubicBezTo>
                      <a:pt x="11430" y="18207"/>
                      <a:pt x="12676" y="17941"/>
                      <a:pt x="13843" y="17346"/>
                    </a:cubicBezTo>
                    <a:cubicBezTo>
                      <a:pt x="14377" y="17113"/>
                      <a:pt x="14911" y="16846"/>
                      <a:pt x="15445" y="16612"/>
                    </a:cubicBezTo>
                    <a:cubicBezTo>
                      <a:pt x="16012" y="16379"/>
                      <a:pt x="16545" y="16145"/>
                      <a:pt x="17146" y="15945"/>
                    </a:cubicBezTo>
                    <a:lnTo>
                      <a:pt x="15611" y="11842"/>
                    </a:lnTo>
                    <a:cubicBezTo>
                      <a:pt x="14944" y="12076"/>
                      <a:pt x="14310" y="12376"/>
                      <a:pt x="13643" y="12609"/>
                    </a:cubicBezTo>
                    <a:cubicBezTo>
                      <a:pt x="13009" y="12876"/>
                      <a:pt x="12409" y="13177"/>
                      <a:pt x="11775" y="13477"/>
                    </a:cubicBezTo>
                    <a:cubicBezTo>
                      <a:pt x="11275" y="13744"/>
                      <a:pt x="10775" y="13877"/>
                      <a:pt x="10241" y="13944"/>
                    </a:cubicBezTo>
                    <a:cubicBezTo>
                      <a:pt x="10045" y="13956"/>
                      <a:pt x="9850" y="13964"/>
                      <a:pt x="9655" y="13964"/>
                    </a:cubicBezTo>
                    <a:cubicBezTo>
                      <a:pt x="9316" y="13964"/>
                      <a:pt x="8978" y="13940"/>
                      <a:pt x="8640" y="13877"/>
                    </a:cubicBezTo>
                    <a:cubicBezTo>
                      <a:pt x="8139" y="13777"/>
                      <a:pt x="7606" y="13577"/>
                      <a:pt x="7139" y="13277"/>
                    </a:cubicBezTo>
                    <a:cubicBezTo>
                      <a:pt x="6638" y="13010"/>
                      <a:pt x="6238" y="12643"/>
                      <a:pt x="5871" y="12176"/>
                    </a:cubicBezTo>
                    <a:cubicBezTo>
                      <a:pt x="5537" y="11709"/>
                      <a:pt x="5304" y="11208"/>
                      <a:pt x="5204" y="10641"/>
                    </a:cubicBezTo>
                    <a:cubicBezTo>
                      <a:pt x="5137" y="10108"/>
                      <a:pt x="5171" y="9541"/>
                      <a:pt x="5337" y="9007"/>
                    </a:cubicBezTo>
                    <a:cubicBezTo>
                      <a:pt x="5537" y="8440"/>
                      <a:pt x="5804" y="7873"/>
                      <a:pt x="6238" y="7406"/>
                    </a:cubicBezTo>
                    <a:cubicBezTo>
                      <a:pt x="6672" y="6905"/>
                      <a:pt x="7205" y="6472"/>
                      <a:pt x="7839" y="6138"/>
                    </a:cubicBezTo>
                    <a:cubicBezTo>
                      <a:pt x="8640" y="5771"/>
                      <a:pt x="9440" y="5371"/>
                      <a:pt x="10241" y="5037"/>
                    </a:cubicBezTo>
                    <a:cubicBezTo>
                      <a:pt x="11075" y="4704"/>
                      <a:pt x="11875" y="4370"/>
                      <a:pt x="12709" y="4070"/>
                    </a:cubicBezTo>
                    <a:lnTo>
                      <a:pt x="111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2751989" y="3331916"/>
                <a:ext cx="112575" cy="112575"/>
              </a:xfrm>
              <a:custGeom>
                <a:rect b="b" l="l" r="r" t="t"/>
                <a:pathLst>
                  <a:path extrusionOk="0" h="3470" w="3470">
                    <a:moveTo>
                      <a:pt x="1235" y="0"/>
                    </a:moveTo>
                    <a:lnTo>
                      <a:pt x="1" y="2235"/>
                    </a:lnTo>
                    <a:lnTo>
                      <a:pt x="1135" y="3469"/>
                    </a:lnTo>
                    <a:lnTo>
                      <a:pt x="3470" y="1535"/>
                    </a:lnTo>
                    <a:lnTo>
                      <a:pt x="12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2768242" y="3339475"/>
                <a:ext cx="82274" cy="81204"/>
              </a:xfrm>
              <a:custGeom>
                <a:rect b="b" l="l" r="r" t="t"/>
                <a:pathLst>
                  <a:path extrusionOk="0" h="2503" w="2536">
                    <a:moveTo>
                      <a:pt x="601" y="1"/>
                    </a:moveTo>
                    <a:lnTo>
                      <a:pt x="0" y="1101"/>
                    </a:lnTo>
                    <a:lnTo>
                      <a:pt x="1568" y="2502"/>
                    </a:lnTo>
                    <a:lnTo>
                      <a:pt x="2535" y="1669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10"/>
              <p:cNvSpPr/>
              <p:nvPr/>
            </p:nvSpPr>
            <p:spPr>
              <a:xfrm>
                <a:off x="2776872" y="3348137"/>
                <a:ext cx="63912" cy="62809"/>
              </a:xfrm>
              <a:custGeom>
                <a:rect b="b" l="l" r="r" t="t"/>
                <a:pathLst>
                  <a:path extrusionOk="0" h="1936" w="1970">
                    <a:moveTo>
                      <a:pt x="168" y="1"/>
                    </a:moveTo>
                    <a:lnTo>
                      <a:pt x="1" y="334"/>
                    </a:lnTo>
                    <a:lnTo>
                      <a:pt x="1635" y="1935"/>
                    </a:lnTo>
                    <a:lnTo>
                      <a:pt x="1969" y="1668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10"/>
              <p:cNvSpPr/>
              <p:nvPr/>
            </p:nvSpPr>
            <p:spPr>
              <a:xfrm>
                <a:off x="2274759" y="3321080"/>
                <a:ext cx="113646" cy="113679"/>
              </a:xfrm>
              <a:custGeom>
                <a:rect b="b" l="l" r="r" t="t"/>
                <a:pathLst>
                  <a:path extrusionOk="0" h="3504" w="3503">
                    <a:moveTo>
                      <a:pt x="1234" y="1"/>
                    </a:moveTo>
                    <a:lnTo>
                      <a:pt x="0" y="2269"/>
                    </a:lnTo>
                    <a:lnTo>
                      <a:pt x="1168" y="3503"/>
                    </a:lnTo>
                    <a:lnTo>
                      <a:pt x="3503" y="1568"/>
                    </a:lnTo>
                    <a:lnTo>
                      <a:pt x="12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10"/>
              <p:cNvSpPr/>
              <p:nvPr/>
            </p:nvSpPr>
            <p:spPr>
              <a:xfrm>
                <a:off x="2290981" y="3328671"/>
                <a:ext cx="83377" cy="81171"/>
              </a:xfrm>
              <a:custGeom>
                <a:rect b="b" l="l" r="r" t="t"/>
                <a:pathLst>
                  <a:path extrusionOk="0" h="2502" w="2570">
                    <a:moveTo>
                      <a:pt x="634" y="0"/>
                    </a:moveTo>
                    <a:lnTo>
                      <a:pt x="1" y="1101"/>
                    </a:lnTo>
                    <a:lnTo>
                      <a:pt x="1568" y="2502"/>
                    </a:lnTo>
                    <a:lnTo>
                      <a:pt x="2569" y="1701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10"/>
              <p:cNvSpPr/>
              <p:nvPr/>
            </p:nvSpPr>
            <p:spPr>
              <a:xfrm>
                <a:off x="2299643" y="3338404"/>
                <a:ext cx="63879" cy="61706"/>
              </a:xfrm>
              <a:custGeom>
                <a:rect b="b" l="l" r="r" t="t"/>
                <a:pathLst>
                  <a:path extrusionOk="0" h="1902" w="1969">
                    <a:moveTo>
                      <a:pt x="201" y="0"/>
                    </a:moveTo>
                    <a:lnTo>
                      <a:pt x="0" y="301"/>
                    </a:lnTo>
                    <a:lnTo>
                      <a:pt x="1668" y="1902"/>
                    </a:lnTo>
                    <a:lnTo>
                      <a:pt x="1969" y="1635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2824498" y="3536433"/>
                <a:ext cx="57391" cy="68227"/>
              </a:xfrm>
              <a:custGeom>
                <a:rect b="b" l="l" r="r" t="t"/>
                <a:pathLst>
                  <a:path extrusionOk="0" h="2103" w="1769">
                    <a:moveTo>
                      <a:pt x="1769" y="1"/>
                    </a:moveTo>
                    <a:lnTo>
                      <a:pt x="1" y="468"/>
                    </a:lnTo>
                    <a:lnTo>
                      <a:pt x="601" y="2102"/>
                    </a:lnTo>
                    <a:lnTo>
                      <a:pt x="1735" y="2069"/>
                    </a:lnTo>
                    <a:lnTo>
                      <a:pt x="17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2826671" y="3549410"/>
                <a:ext cx="55217" cy="33610"/>
              </a:xfrm>
              <a:custGeom>
                <a:rect b="b" l="l" r="r" t="t"/>
                <a:pathLst>
                  <a:path extrusionOk="0" h="1036" w="1702">
                    <a:moveTo>
                      <a:pt x="1702" y="1"/>
                    </a:moveTo>
                    <a:lnTo>
                      <a:pt x="0" y="234"/>
                    </a:lnTo>
                    <a:lnTo>
                      <a:pt x="301" y="1035"/>
                    </a:lnTo>
                    <a:lnTo>
                      <a:pt x="1702" y="868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10"/>
              <p:cNvSpPr/>
              <p:nvPr/>
            </p:nvSpPr>
            <p:spPr>
              <a:xfrm>
                <a:off x="2828845" y="3558072"/>
                <a:ext cx="53043" cy="14112"/>
              </a:xfrm>
              <a:custGeom>
                <a:rect b="b" l="l" r="r" t="t"/>
                <a:pathLst>
                  <a:path extrusionOk="0" h="435" w="1635">
                    <a:moveTo>
                      <a:pt x="1635" y="1"/>
                    </a:moveTo>
                    <a:lnTo>
                      <a:pt x="0" y="201"/>
                    </a:lnTo>
                    <a:lnTo>
                      <a:pt x="100" y="434"/>
                    </a:lnTo>
                    <a:lnTo>
                      <a:pt x="1635" y="268"/>
                    </a:lnTo>
                    <a:lnTo>
                      <a:pt x="163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10"/>
              <p:cNvSpPr/>
              <p:nvPr/>
            </p:nvSpPr>
            <p:spPr>
              <a:xfrm>
                <a:off x="2919749" y="3395763"/>
                <a:ext cx="75786" cy="69297"/>
              </a:xfrm>
              <a:custGeom>
                <a:rect b="b" l="l" r="r" t="t"/>
                <a:pathLst>
                  <a:path extrusionOk="0" h="2136" w="2336">
                    <a:moveTo>
                      <a:pt x="1334" y="0"/>
                    </a:moveTo>
                    <a:lnTo>
                      <a:pt x="0" y="1068"/>
                    </a:lnTo>
                    <a:lnTo>
                      <a:pt x="400" y="2135"/>
                    </a:lnTo>
                    <a:lnTo>
                      <a:pt x="2335" y="1535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10"/>
              <p:cNvSpPr/>
              <p:nvPr/>
            </p:nvSpPr>
            <p:spPr>
              <a:xfrm>
                <a:off x="2938144" y="3399007"/>
                <a:ext cx="45484" cy="58461"/>
              </a:xfrm>
              <a:custGeom>
                <a:rect b="b" l="l" r="r" t="t"/>
                <a:pathLst>
                  <a:path extrusionOk="0" h="1802" w="1402">
                    <a:moveTo>
                      <a:pt x="634" y="0"/>
                    </a:moveTo>
                    <a:lnTo>
                      <a:pt x="0" y="534"/>
                    </a:lnTo>
                    <a:lnTo>
                      <a:pt x="601" y="1802"/>
                    </a:lnTo>
                    <a:lnTo>
                      <a:pt x="1401" y="1535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10"/>
              <p:cNvSpPr/>
              <p:nvPr/>
            </p:nvSpPr>
            <p:spPr>
              <a:xfrm>
                <a:off x="2946806" y="3403322"/>
                <a:ext cx="28160" cy="50902"/>
              </a:xfrm>
              <a:custGeom>
                <a:rect b="b" l="l" r="r" t="t"/>
                <a:pathLst>
                  <a:path extrusionOk="0" h="1569" w="868">
                    <a:moveTo>
                      <a:pt x="200" y="1"/>
                    </a:moveTo>
                    <a:lnTo>
                      <a:pt x="0" y="168"/>
                    </a:lnTo>
                    <a:lnTo>
                      <a:pt x="634" y="1569"/>
                    </a:lnTo>
                    <a:lnTo>
                      <a:pt x="867" y="1502"/>
                    </a:lnTo>
                    <a:lnTo>
                      <a:pt x="20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10"/>
              <p:cNvSpPr/>
              <p:nvPr/>
            </p:nvSpPr>
            <p:spPr>
              <a:xfrm>
                <a:off x="2557204" y="3402251"/>
                <a:ext cx="75786" cy="70368"/>
              </a:xfrm>
              <a:custGeom>
                <a:rect b="b" l="l" r="r" t="t"/>
                <a:pathLst>
                  <a:path extrusionOk="0" h="2169" w="2336">
                    <a:moveTo>
                      <a:pt x="1335" y="0"/>
                    </a:moveTo>
                    <a:lnTo>
                      <a:pt x="0" y="1101"/>
                    </a:lnTo>
                    <a:lnTo>
                      <a:pt x="401" y="2169"/>
                    </a:lnTo>
                    <a:lnTo>
                      <a:pt x="2335" y="1568"/>
                    </a:lnTo>
                    <a:lnTo>
                      <a:pt x="13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10"/>
              <p:cNvSpPr/>
              <p:nvPr/>
            </p:nvSpPr>
            <p:spPr>
              <a:xfrm>
                <a:off x="2575599" y="3406566"/>
                <a:ext cx="45484" cy="58494"/>
              </a:xfrm>
              <a:custGeom>
                <a:rect b="b" l="l" r="r" t="t"/>
                <a:pathLst>
                  <a:path extrusionOk="0" h="1803" w="1402">
                    <a:moveTo>
                      <a:pt x="634" y="1"/>
                    </a:moveTo>
                    <a:lnTo>
                      <a:pt x="1" y="535"/>
                    </a:lnTo>
                    <a:lnTo>
                      <a:pt x="601" y="1802"/>
                    </a:lnTo>
                    <a:lnTo>
                      <a:pt x="1402" y="1535"/>
                    </a:lnTo>
                    <a:lnTo>
                      <a:pt x="63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7" name="Google Shape;607;p10"/>
              <p:cNvSpPr/>
              <p:nvPr/>
            </p:nvSpPr>
            <p:spPr>
              <a:xfrm>
                <a:off x="2584261" y="3410913"/>
                <a:ext cx="28160" cy="50902"/>
              </a:xfrm>
              <a:custGeom>
                <a:rect b="b" l="l" r="r" t="t"/>
                <a:pathLst>
                  <a:path extrusionOk="0" h="1569" w="868">
                    <a:moveTo>
                      <a:pt x="201" y="0"/>
                    </a:moveTo>
                    <a:lnTo>
                      <a:pt x="0" y="167"/>
                    </a:lnTo>
                    <a:lnTo>
                      <a:pt x="634" y="1568"/>
                    </a:lnTo>
                    <a:lnTo>
                      <a:pt x="868" y="1501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8" name="Google Shape;608;p10"/>
              <p:cNvSpPr/>
              <p:nvPr/>
            </p:nvSpPr>
            <p:spPr>
              <a:xfrm>
                <a:off x="2408942" y="3239909"/>
                <a:ext cx="75786" cy="70400"/>
              </a:xfrm>
              <a:custGeom>
                <a:rect b="b" l="l" r="r" t="t"/>
                <a:pathLst>
                  <a:path extrusionOk="0" h="2170" w="2336">
                    <a:moveTo>
                      <a:pt x="1368" y="1"/>
                    </a:moveTo>
                    <a:lnTo>
                      <a:pt x="1" y="1102"/>
                    </a:lnTo>
                    <a:lnTo>
                      <a:pt x="401" y="2169"/>
                    </a:lnTo>
                    <a:lnTo>
                      <a:pt x="2336" y="1569"/>
                    </a:lnTo>
                    <a:lnTo>
                      <a:pt x="13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10"/>
              <p:cNvSpPr/>
              <p:nvPr/>
            </p:nvSpPr>
            <p:spPr>
              <a:xfrm>
                <a:off x="2427336" y="3244256"/>
                <a:ext cx="45484" cy="58461"/>
              </a:xfrm>
              <a:custGeom>
                <a:rect b="b" l="l" r="r" t="t"/>
                <a:pathLst>
                  <a:path extrusionOk="0" h="1802" w="1402">
                    <a:moveTo>
                      <a:pt x="634" y="0"/>
                    </a:moveTo>
                    <a:lnTo>
                      <a:pt x="1" y="501"/>
                    </a:lnTo>
                    <a:lnTo>
                      <a:pt x="601" y="1802"/>
                    </a:lnTo>
                    <a:lnTo>
                      <a:pt x="1402" y="1535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10"/>
              <p:cNvSpPr/>
              <p:nvPr/>
            </p:nvSpPr>
            <p:spPr>
              <a:xfrm>
                <a:off x="2435999" y="3248571"/>
                <a:ext cx="28160" cy="50902"/>
              </a:xfrm>
              <a:custGeom>
                <a:rect b="b" l="l" r="r" t="t"/>
                <a:pathLst>
                  <a:path extrusionOk="0" h="1569" w="868">
                    <a:moveTo>
                      <a:pt x="201" y="1"/>
                    </a:moveTo>
                    <a:lnTo>
                      <a:pt x="0" y="134"/>
                    </a:lnTo>
                    <a:lnTo>
                      <a:pt x="634" y="1568"/>
                    </a:lnTo>
                    <a:lnTo>
                      <a:pt x="868" y="1502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11" name="Google Shape;611;p10"/>
            <p:cNvGrpSpPr/>
            <p:nvPr/>
          </p:nvGrpSpPr>
          <p:grpSpPr>
            <a:xfrm rot="-7231056">
              <a:off x="-530017" y="-510214"/>
              <a:ext cx="2099554" cy="3174775"/>
              <a:chOff x="-2242420" y="998148"/>
              <a:chExt cx="2113719" cy="3196194"/>
            </a:xfrm>
          </p:grpSpPr>
          <p:sp>
            <p:nvSpPr>
              <p:cNvPr id="612" name="Google Shape;612;p10"/>
              <p:cNvSpPr/>
              <p:nvPr/>
            </p:nvSpPr>
            <p:spPr>
              <a:xfrm rot="4933965">
                <a:off x="-1530087" y="2958631"/>
                <a:ext cx="781875" cy="866652"/>
              </a:xfrm>
              <a:custGeom>
                <a:rect b="b" l="l" r="r" t="t"/>
                <a:pathLst>
                  <a:path extrusionOk="0" h="18636" w="16813">
                    <a:moveTo>
                      <a:pt x="7643" y="0"/>
                    </a:moveTo>
                    <a:cubicBezTo>
                      <a:pt x="7331" y="0"/>
                      <a:pt x="7018" y="16"/>
                      <a:pt x="6705" y="55"/>
                    </a:cubicBezTo>
                    <a:cubicBezTo>
                      <a:pt x="6205" y="55"/>
                      <a:pt x="5671" y="122"/>
                      <a:pt x="5204" y="256"/>
                    </a:cubicBezTo>
                    <a:cubicBezTo>
                      <a:pt x="4937" y="289"/>
                      <a:pt x="4704" y="356"/>
                      <a:pt x="4470" y="456"/>
                    </a:cubicBezTo>
                    <a:cubicBezTo>
                      <a:pt x="4237" y="522"/>
                      <a:pt x="4003" y="589"/>
                      <a:pt x="3803" y="656"/>
                    </a:cubicBezTo>
                    <a:cubicBezTo>
                      <a:pt x="3336" y="823"/>
                      <a:pt x="2903" y="1056"/>
                      <a:pt x="2502" y="1323"/>
                    </a:cubicBezTo>
                    <a:cubicBezTo>
                      <a:pt x="2002" y="1623"/>
                      <a:pt x="1502" y="1890"/>
                      <a:pt x="1001" y="2190"/>
                    </a:cubicBezTo>
                    <a:cubicBezTo>
                      <a:pt x="934" y="2224"/>
                      <a:pt x="901" y="2257"/>
                      <a:pt x="868" y="2257"/>
                    </a:cubicBezTo>
                    <a:lnTo>
                      <a:pt x="768" y="2290"/>
                    </a:lnTo>
                    <a:cubicBezTo>
                      <a:pt x="701" y="2324"/>
                      <a:pt x="634" y="2357"/>
                      <a:pt x="568" y="2390"/>
                    </a:cubicBezTo>
                    <a:cubicBezTo>
                      <a:pt x="501" y="2424"/>
                      <a:pt x="401" y="2457"/>
                      <a:pt x="301" y="2491"/>
                    </a:cubicBezTo>
                    <a:lnTo>
                      <a:pt x="0" y="2591"/>
                    </a:lnTo>
                    <a:lnTo>
                      <a:pt x="1468" y="6727"/>
                    </a:lnTo>
                    <a:lnTo>
                      <a:pt x="1902" y="6560"/>
                    </a:lnTo>
                    <a:cubicBezTo>
                      <a:pt x="2069" y="6527"/>
                      <a:pt x="2202" y="6460"/>
                      <a:pt x="2335" y="6393"/>
                    </a:cubicBezTo>
                    <a:cubicBezTo>
                      <a:pt x="2602" y="6260"/>
                      <a:pt x="2836" y="6193"/>
                      <a:pt x="3103" y="6026"/>
                    </a:cubicBezTo>
                    <a:lnTo>
                      <a:pt x="4937" y="4992"/>
                    </a:lnTo>
                    <a:cubicBezTo>
                      <a:pt x="5404" y="4692"/>
                      <a:pt x="5905" y="4492"/>
                      <a:pt x="6405" y="4392"/>
                    </a:cubicBezTo>
                    <a:cubicBezTo>
                      <a:pt x="6672" y="4325"/>
                      <a:pt x="6939" y="4292"/>
                      <a:pt x="7239" y="4292"/>
                    </a:cubicBezTo>
                    <a:cubicBezTo>
                      <a:pt x="7506" y="4292"/>
                      <a:pt x="7773" y="4292"/>
                      <a:pt x="8040" y="4325"/>
                    </a:cubicBezTo>
                    <a:cubicBezTo>
                      <a:pt x="9107" y="4425"/>
                      <a:pt x="10174" y="4892"/>
                      <a:pt x="10942" y="5793"/>
                    </a:cubicBezTo>
                    <a:cubicBezTo>
                      <a:pt x="11675" y="6660"/>
                      <a:pt x="11942" y="7761"/>
                      <a:pt x="11742" y="8928"/>
                    </a:cubicBezTo>
                    <a:cubicBezTo>
                      <a:pt x="11675" y="9195"/>
                      <a:pt x="11609" y="9496"/>
                      <a:pt x="11475" y="9762"/>
                    </a:cubicBezTo>
                    <a:cubicBezTo>
                      <a:pt x="11342" y="10029"/>
                      <a:pt x="11175" y="10296"/>
                      <a:pt x="10975" y="10563"/>
                    </a:cubicBezTo>
                    <a:cubicBezTo>
                      <a:pt x="10608" y="11063"/>
                      <a:pt x="10108" y="11564"/>
                      <a:pt x="9507" y="11964"/>
                    </a:cubicBezTo>
                    <a:lnTo>
                      <a:pt x="7106" y="13332"/>
                    </a:lnTo>
                    <a:cubicBezTo>
                      <a:pt x="6672" y="13565"/>
                      <a:pt x="6172" y="13765"/>
                      <a:pt x="5671" y="13999"/>
                    </a:cubicBezTo>
                    <a:cubicBezTo>
                      <a:pt x="5438" y="14099"/>
                      <a:pt x="5204" y="14199"/>
                      <a:pt x="4971" y="14266"/>
                    </a:cubicBezTo>
                    <a:lnTo>
                      <a:pt x="4237" y="14532"/>
                    </a:lnTo>
                    <a:lnTo>
                      <a:pt x="5705" y="18635"/>
                    </a:lnTo>
                    <a:lnTo>
                      <a:pt x="6572" y="18335"/>
                    </a:lnTo>
                    <a:cubicBezTo>
                      <a:pt x="6872" y="18235"/>
                      <a:pt x="7139" y="18135"/>
                      <a:pt x="7439" y="18002"/>
                    </a:cubicBezTo>
                    <a:lnTo>
                      <a:pt x="8373" y="17601"/>
                    </a:lnTo>
                    <a:lnTo>
                      <a:pt x="8807" y="17401"/>
                    </a:lnTo>
                    <a:cubicBezTo>
                      <a:pt x="8974" y="17301"/>
                      <a:pt x="9140" y="17234"/>
                      <a:pt x="9240" y="17168"/>
                    </a:cubicBezTo>
                    <a:cubicBezTo>
                      <a:pt x="10141" y="16667"/>
                      <a:pt x="11042" y="16167"/>
                      <a:pt x="11942" y="15633"/>
                    </a:cubicBezTo>
                    <a:cubicBezTo>
                      <a:pt x="12643" y="15166"/>
                      <a:pt x="13243" y="14666"/>
                      <a:pt x="13810" y="14166"/>
                    </a:cubicBezTo>
                    <a:cubicBezTo>
                      <a:pt x="14077" y="13899"/>
                      <a:pt x="14344" y="13632"/>
                      <a:pt x="14578" y="13332"/>
                    </a:cubicBezTo>
                    <a:cubicBezTo>
                      <a:pt x="14811" y="13065"/>
                      <a:pt x="15045" y="12765"/>
                      <a:pt x="15245" y="12464"/>
                    </a:cubicBezTo>
                    <a:cubicBezTo>
                      <a:pt x="15612" y="11864"/>
                      <a:pt x="15945" y="11263"/>
                      <a:pt x="16212" y="10663"/>
                    </a:cubicBezTo>
                    <a:cubicBezTo>
                      <a:pt x="16446" y="10063"/>
                      <a:pt x="16579" y="9429"/>
                      <a:pt x="16679" y="8828"/>
                    </a:cubicBezTo>
                    <a:cubicBezTo>
                      <a:pt x="16779" y="8228"/>
                      <a:pt x="16812" y="7628"/>
                      <a:pt x="16746" y="7060"/>
                    </a:cubicBezTo>
                    <a:cubicBezTo>
                      <a:pt x="16679" y="6460"/>
                      <a:pt x="16546" y="5893"/>
                      <a:pt x="16379" y="5359"/>
                    </a:cubicBezTo>
                    <a:cubicBezTo>
                      <a:pt x="15979" y="4292"/>
                      <a:pt x="15345" y="3324"/>
                      <a:pt x="14477" y="2524"/>
                    </a:cubicBezTo>
                    <a:cubicBezTo>
                      <a:pt x="13610" y="1690"/>
                      <a:pt x="12609" y="1123"/>
                      <a:pt x="11542" y="723"/>
                    </a:cubicBezTo>
                    <a:cubicBezTo>
                      <a:pt x="11008" y="522"/>
                      <a:pt x="10475" y="356"/>
                      <a:pt x="9941" y="256"/>
                    </a:cubicBezTo>
                    <a:cubicBezTo>
                      <a:pt x="9407" y="122"/>
                      <a:pt x="8840" y="55"/>
                      <a:pt x="8306" y="22"/>
                    </a:cubicBezTo>
                    <a:cubicBezTo>
                      <a:pt x="8085" y="8"/>
                      <a:pt x="7864" y="0"/>
                      <a:pt x="7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10"/>
              <p:cNvSpPr/>
              <p:nvPr/>
            </p:nvSpPr>
            <p:spPr>
              <a:xfrm rot="4933965">
                <a:off x="-1168902" y="3152510"/>
                <a:ext cx="968031" cy="990632"/>
              </a:xfrm>
              <a:custGeom>
                <a:rect b="b" l="l" r="r" t="t"/>
                <a:pathLst>
                  <a:path extrusionOk="0" h="21302" w="20816">
                    <a:moveTo>
                      <a:pt x="18384" y="0"/>
                    </a:moveTo>
                    <a:cubicBezTo>
                      <a:pt x="17560" y="0"/>
                      <a:pt x="16747" y="444"/>
                      <a:pt x="16279" y="1217"/>
                    </a:cubicBezTo>
                    <a:cubicBezTo>
                      <a:pt x="15311" y="2785"/>
                      <a:pt x="14277" y="4319"/>
                      <a:pt x="13210" y="5820"/>
                    </a:cubicBezTo>
                    <a:cubicBezTo>
                      <a:pt x="12643" y="6521"/>
                      <a:pt x="12109" y="7288"/>
                      <a:pt x="11509" y="7988"/>
                    </a:cubicBezTo>
                    <a:lnTo>
                      <a:pt x="10641" y="9056"/>
                    </a:lnTo>
                    <a:cubicBezTo>
                      <a:pt x="10341" y="9389"/>
                      <a:pt x="10041" y="9756"/>
                      <a:pt x="9741" y="10090"/>
                    </a:cubicBezTo>
                    <a:cubicBezTo>
                      <a:pt x="7272" y="12825"/>
                      <a:pt x="4537" y="15294"/>
                      <a:pt x="1502" y="17228"/>
                    </a:cubicBezTo>
                    <a:cubicBezTo>
                      <a:pt x="401" y="17829"/>
                      <a:pt x="1" y="19196"/>
                      <a:pt x="568" y="20264"/>
                    </a:cubicBezTo>
                    <a:cubicBezTo>
                      <a:pt x="923" y="20933"/>
                      <a:pt x="1646" y="21301"/>
                      <a:pt x="2449" y="21301"/>
                    </a:cubicBezTo>
                    <a:cubicBezTo>
                      <a:pt x="2926" y="21301"/>
                      <a:pt x="3431" y="21171"/>
                      <a:pt x="3903" y="20898"/>
                    </a:cubicBezTo>
                    <a:cubicBezTo>
                      <a:pt x="7406" y="18663"/>
                      <a:pt x="10408" y="15927"/>
                      <a:pt x="13077" y="12959"/>
                    </a:cubicBezTo>
                    <a:cubicBezTo>
                      <a:pt x="13410" y="12592"/>
                      <a:pt x="13744" y="12225"/>
                      <a:pt x="14077" y="11858"/>
                    </a:cubicBezTo>
                    <a:lnTo>
                      <a:pt x="15011" y="10690"/>
                    </a:lnTo>
                    <a:cubicBezTo>
                      <a:pt x="15645" y="9957"/>
                      <a:pt x="16212" y="9156"/>
                      <a:pt x="16813" y="8355"/>
                    </a:cubicBezTo>
                    <a:cubicBezTo>
                      <a:pt x="17980" y="6754"/>
                      <a:pt x="19081" y="5120"/>
                      <a:pt x="20115" y="3452"/>
                    </a:cubicBezTo>
                    <a:cubicBezTo>
                      <a:pt x="20815" y="2251"/>
                      <a:pt x="20482" y="817"/>
                      <a:pt x="19414" y="250"/>
                    </a:cubicBezTo>
                    <a:cubicBezTo>
                      <a:pt x="19086" y="80"/>
                      <a:pt x="18734" y="0"/>
                      <a:pt x="183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10"/>
              <p:cNvSpPr/>
              <p:nvPr/>
            </p:nvSpPr>
            <p:spPr>
              <a:xfrm rot="4933965">
                <a:off x="-1704664" y="2475788"/>
                <a:ext cx="797407" cy="819450"/>
              </a:xfrm>
              <a:custGeom>
                <a:rect b="b" l="l" r="r" t="t"/>
                <a:pathLst>
                  <a:path extrusionOk="0" h="17621" w="17147">
                    <a:moveTo>
                      <a:pt x="11442" y="1"/>
                    </a:moveTo>
                    <a:cubicBezTo>
                      <a:pt x="11276" y="67"/>
                      <a:pt x="11009" y="134"/>
                      <a:pt x="10775" y="201"/>
                    </a:cubicBezTo>
                    <a:cubicBezTo>
                      <a:pt x="10542" y="267"/>
                      <a:pt x="10308" y="334"/>
                      <a:pt x="10008" y="401"/>
                    </a:cubicBezTo>
                    <a:lnTo>
                      <a:pt x="9174" y="568"/>
                    </a:lnTo>
                    <a:lnTo>
                      <a:pt x="8240" y="734"/>
                    </a:lnTo>
                    <a:cubicBezTo>
                      <a:pt x="6139" y="1068"/>
                      <a:pt x="3937" y="2202"/>
                      <a:pt x="2403" y="3903"/>
                    </a:cubicBezTo>
                    <a:cubicBezTo>
                      <a:pt x="868" y="5571"/>
                      <a:pt x="1" y="7773"/>
                      <a:pt x="234" y="10108"/>
                    </a:cubicBezTo>
                    <a:cubicBezTo>
                      <a:pt x="468" y="12443"/>
                      <a:pt x="1702" y="14478"/>
                      <a:pt x="3604" y="15845"/>
                    </a:cubicBezTo>
                    <a:cubicBezTo>
                      <a:pt x="5116" y="16933"/>
                      <a:pt x="7052" y="17620"/>
                      <a:pt x="9325" y="17620"/>
                    </a:cubicBezTo>
                    <a:cubicBezTo>
                      <a:pt x="9909" y="17620"/>
                      <a:pt x="10515" y="17575"/>
                      <a:pt x="11142" y="17480"/>
                    </a:cubicBezTo>
                    <a:lnTo>
                      <a:pt x="12543" y="17246"/>
                    </a:lnTo>
                    <a:lnTo>
                      <a:pt x="14044" y="16913"/>
                    </a:lnTo>
                    <a:cubicBezTo>
                      <a:pt x="14511" y="16813"/>
                      <a:pt x="15045" y="16679"/>
                      <a:pt x="15545" y="16546"/>
                    </a:cubicBezTo>
                    <a:cubicBezTo>
                      <a:pt x="16079" y="16379"/>
                      <a:pt x="16579" y="16279"/>
                      <a:pt x="17147" y="16045"/>
                    </a:cubicBezTo>
                    <a:lnTo>
                      <a:pt x="15679" y="11942"/>
                    </a:lnTo>
                    <a:cubicBezTo>
                      <a:pt x="13878" y="12543"/>
                      <a:pt x="12110" y="12910"/>
                      <a:pt x="10408" y="13177"/>
                    </a:cubicBezTo>
                    <a:cubicBezTo>
                      <a:pt x="10111" y="13223"/>
                      <a:pt x="9820" y="13246"/>
                      <a:pt x="9535" y="13246"/>
                    </a:cubicBezTo>
                    <a:cubicBezTo>
                      <a:pt x="7170" y="13246"/>
                      <a:pt x="5313" y="11699"/>
                      <a:pt x="5105" y="9674"/>
                    </a:cubicBezTo>
                    <a:cubicBezTo>
                      <a:pt x="4838" y="7406"/>
                      <a:pt x="6706" y="5404"/>
                      <a:pt x="8974" y="5038"/>
                    </a:cubicBezTo>
                    <a:cubicBezTo>
                      <a:pt x="10408" y="4804"/>
                      <a:pt x="11743" y="4504"/>
                      <a:pt x="12910" y="4137"/>
                    </a:cubicBezTo>
                    <a:lnTo>
                      <a:pt x="114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10"/>
              <p:cNvSpPr/>
              <p:nvPr/>
            </p:nvSpPr>
            <p:spPr>
              <a:xfrm rot="4933965">
                <a:off x="-2004696" y="1540701"/>
                <a:ext cx="806708" cy="831959"/>
              </a:xfrm>
              <a:custGeom>
                <a:rect b="b" l="l" r="r" t="t"/>
                <a:pathLst>
                  <a:path extrusionOk="0" h="17890" w="17347">
                    <a:moveTo>
                      <a:pt x="8230" y="0"/>
                    </a:moveTo>
                    <a:cubicBezTo>
                      <a:pt x="7379" y="0"/>
                      <a:pt x="6498" y="99"/>
                      <a:pt x="5605" y="310"/>
                    </a:cubicBezTo>
                    <a:cubicBezTo>
                      <a:pt x="5138" y="410"/>
                      <a:pt x="4671" y="510"/>
                      <a:pt x="4204" y="644"/>
                    </a:cubicBezTo>
                    <a:lnTo>
                      <a:pt x="2803" y="1044"/>
                    </a:lnTo>
                    <a:cubicBezTo>
                      <a:pt x="1869" y="1277"/>
                      <a:pt x="935" y="1644"/>
                      <a:pt x="1" y="1944"/>
                    </a:cubicBezTo>
                    <a:lnTo>
                      <a:pt x="1535" y="6014"/>
                    </a:lnTo>
                    <a:cubicBezTo>
                      <a:pt x="2369" y="5747"/>
                      <a:pt x="3236" y="5447"/>
                      <a:pt x="4104" y="5213"/>
                    </a:cubicBezTo>
                    <a:lnTo>
                      <a:pt x="5371" y="4847"/>
                    </a:lnTo>
                    <a:cubicBezTo>
                      <a:pt x="5805" y="4746"/>
                      <a:pt x="6239" y="4646"/>
                      <a:pt x="6672" y="4546"/>
                    </a:cubicBezTo>
                    <a:cubicBezTo>
                      <a:pt x="7092" y="4441"/>
                      <a:pt x="7511" y="4393"/>
                      <a:pt x="7921" y="4393"/>
                    </a:cubicBezTo>
                    <a:cubicBezTo>
                      <a:pt x="8813" y="4393"/>
                      <a:pt x="9656" y="4625"/>
                      <a:pt x="10342" y="5013"/>
                    </a:cubicBezTo>
                    <a:cubicBezTo>
                      <a:pt x="11342" y="5614"/>
                      <a:pt x="12043" y="6548"/>
                      <a:pt x="12210" y="7682"/>
                    </a:cubicBezTo>
                    <a:cubicBezTo>
                      <a:pt x="12410" y="8783"/>
                      <a:pt x="12076" y="9883"/>
                      <a:pt x="11442" y="10751"/>
                    </a:cubicBezTo>
                    <a:cubicBezTo>
                      <a:pt x="10809" y="11651"/>
                      <a:pt x="9841" y="12285"/>
                      <a:pt x="8707" y="12552"/>
                    </a:cubicBezTo>
                    <a:cubicBezTo>
                      <a:pt x="8340" y="12652"/>
                      <a:pt x="7973" y="12719"/>
                      <a:pt x="7606" y="12819"/>
                    </a:cubicBezTo>
                    <a:lnTo>
                      <a:pt x="6539" y="13119"/>
                    </a:lnTo>
                    <a:cubicBezTo>
                      <a:pt x="5805" y="13319"/>
                      <a:pt x="5138" y="13586"/>
                      <a:pt x="4437" y="13786"/>
                    </a:cubicBezTo>
                    <a:lnTo>
                      <a:pt x="5972" y="17889"/>
                    </a:lnTo>
                    <a:cubicBezTo>
                      <a:pt x="6572" y="17689"/>
                      <a:pt x="7173" y="17456"/>
                      <a:pt x="7840" y="17322"/>
                    </a:cubicBezTo>
                    <a:lnTo>
                      <a:pt x="8774" y="17022"/>
                    </a:lnTo>
                    <a:cubicBezTo>
                      <a:pt x="9107" y="16955"/>
                      <a:pt x="9441" y="16888"/>
                      <a:pt x="9774" y="16788"/>
                    </a:cubicBezTo>
                    <a:cubicBezTo>
                      <a:pt x="11909" y="16288"/>
                      <a:pt x="13777" y="15020"/>
                      <a:pt x="15178" y="13319"/>
                    </a:cubicBezTo>
                    <a:cubicBezTo>
                      <a:pt x="16546" y="11585"/>
                      <a:pt x="17347" y="9350"/>
                      <a:pt x="17046" y="7015"/>
                    </a:cubicBezTo>
                    <a:cubicBezTo>
                      <a:pt x="16779" y="4713"/>
                      <a:pt x="15479" y="2712"/>
                      <a:pt x="13410" y="1444"/>
                    </a:cubicBezTo>
                    <a:cubicBezTo>
                      <a:pt x="12011" y="535"/>
                      <a:pt x="10204" y="0"/>
                      <a:pt x="82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10"/>
              <p:cNvSpPr/>
              <p:nvPr/>
            </p:nvSpPr>
            <p:spPr>
              <a:xfrm rot="4933965">
                <a:off x="-2116583" y="2266762"/>
                <a:ext cx="1301559" cy="340178"/>
              </a:xfrm>
              <a:custGeom>
                <a:rect b="b" l="l" r="r" t="t"/>
                <a:pathLst>
                  <a:path extrusionOk="0" h="7315" w="27988">
                    <a:moveTo>
                      <a:pt x="25498" y="1"/>
                    </a:moveTo>
                    <a:cubicBezTo>
                      <a:pt x="25344" y="1"/>
                      <a:pt x="25185" y="17"/>
                      <a:pt x="25018" y="51"/>
                    </a:cubicBezTo>
                    <a:cubicBezTo>
                      <a:pt x="21383" y="618"/>
                      <a:pt x="17513" y="851"/>
                      <a:pt x="13644" y="1252"/>
                    </a:cubicBezTo>
                    <a:cubicBezTo>
                      <a:pt x="9774" y="1619"/>
                      <a:pt x="5838" y="2086"/>
                      <a:pt x="1969" y="3020"/>
                    </a:cubicBezTo>
                    <a:cubicBezTo>
                      <a:pt x="1302" y="3153"/>
                      <a:pt x="734" y="3553"/>
                      <a:pt x="401" y="4054"/>
                    </a:cubicBezTo>
                    <a:cubicBezTo>
                      <a:pt x="101" y="4554"/>
                      <a:pt x="1" y="5154"/>
                      <a:pt x="167" y="5722"/>
                    </a:cubicBezTo>
                    <a:cubicBezTo>
                      <a:pt x="334" y="6322"/>
                      <a:pt x="768" y="6756"/>
                      <a:pt x="1268" y="7022"/>
                    </a:cubicBezTo>
                    <a:cubicBezTo>
                      <a:pt x="1643" y="7210"/>
                      <a:pt x="2050" y="7315"/>
                      <a:pt x="2478" y="7315"/>
                    </a:cubicBezTo>
                    <a:cubicBezTo>
                      <a:pt x="2661" y="7315"/>
                      <a:pt x="2847" y="7296"/>
                      <a:pt x="3036" y="7256"/>
                    </a:cubicBezTo>
                    <a:cubicBezTo>
                      <a:pt x="6605" y="6389"/>
                      <a:pt x="10308" y="5955"/>
                      <a:pt x="14111" y="5588"/>
                    </a:cubicBezTo>
                    <a:cubicBezTo>
                      <a:pt x="17913" y="5188"/>
                      <a:pt x="21783" y="4988"/>
                      <a:pt x="25786" y="4321"/>
                    </a:cubicBezTo>
                    <a:cubicBezTo>
                      <a:pt x="26153" y="4287"/>
                      <a:pt x="26486" y="4154"/>
                      <a:pt x="26753" y="3987"/>
                    </a:cubicBezTo>
                    <a:cubicBezTo>
                      <a:pt x="27053" y="3820"/>
                      <a:pt x="27287" y="3620"/>
                      <a:pt x="27454" y="3387"/>
                    </a:cubicBezTo>
                    <a:cubicBezTo>
                      <a:pt x="27854" y="2886"/>
                      <a:pt x="27987" y="2286"/>
                      <a:pt x="27820" y="1719"/>
                    </a:cubicBezTo>
                    <a:cubicBezTo>
                      <a:pt x="27687" y="1118"/>
                      <a:pt x="27287" y="651"/>
                      <a:pt x="26786" y="351"/>
                    </a:cubicBezTo>
                    <a:cubicBezTo>
                      <a:pt x="26520" y="218"/>
                      <a:pt x="26253" y="118"/>
                      <a:pt x="25952" y="51"/>
                    </a:cubicBezTo>
                    <a:cubicBezTo>
                      <a:pt x="25802" y="17"/>
                      <a:pt x="25652" y="1"/>
                      <a:pt x="254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10"/>
              <p:cNvSpPr/>
              <p:nvPr/>
            </p:nvSpPr>
            <p:spPr>
              <a:xfrm rot="4933965">
                <a:off x="-2167752" y="1027035"/>
                <a:ext cx="797360" cy="846701"/>
              </a:xfrm>
              <a:custGeom>
                <a:rect b="b" l="l" r="r" t="t"/>
                <a:pathLst>
                  <a:path extrusionOk="0" h="18207" w="17146">
                    <a:moveTo>
                      <a:pt x="11175" y="0"/>
                    </a:moveTo>
                    <a:cubicBezTo>
                      <a:pt x="10274" y="301"/>
                      <a:pt x="9374" y="668"/>
                      <a:pt x="8473" y="1035"/>
                    </a:cubicBezTo>
                    <a:cubicBezTo>
                      <a:pt x="7572" y="1435"/>
                      <a:pt x="6672" y="1835"/>
                      <a:pt x="5771" y="2269"/>
                    </a:cubicBezTo>
                    <a:cubicBezTo>
                      <a:pt x="5037" y="2669"/>
                      <a:pt x="4370" y="3103"/>
                      <a:pt x="3736" y="3570"/>
                    </a:cubicBezTo>
                    <a:cubicBezTo>
                      <a:pt x="3136" y="4070"/>
                      <a:pt x="2602" y="4637"/>
                      <a:pt x="2135" y="5204"/>
                    </a:cubicBezTo>
                    <a:cubicBezTo>
                      <a:pt x="1635" y="5738"/>
                      <a:pt x="1268" y="6372"/>
                      <a:pt x="968" y="6972"/>
                    </a:cubicBezTo>
                    <a:cubicBezTo>
                      <a:pt x="667" y="7606"/>
                      <a:pt x="400" y="8206"/>
                      <a:pt x="267" y="8840"/>
                    </a:cubicBezTo>
                    <a:cubicBezTo>
                      <a:pt x="0" y="10108"/>
                      <a:pt x="34" y="11309"/>
                      <a:pt x="367" y="12376"/>
                    </a:cubicBezTo>
                    <a:cubicBezTo>
                      <a:pt x="701" y="13510"/>
                      <a:pt x="1334" y="14477"/>
                      <a:pt x="2202" y="15278"/>
                    </a:cubicBezTo>
                    <a:cubicBezTo>
                      <a:pt x="3069" y="16112"/>
                      <a:pt x="4036" y="16712"/>
                      <a:pt x="5070" y="17146"/>
                    </a:cubicBezTo>
                    <a:cubicBezTo>
                      <a:pt x="6105" y="17613"/>
                      <a:pt x="7172" y="17880"/>
                      <a:pt x="8206" y="18047"/>
                    </a:cubicBezTo>
                    <a:cubicBezTo>
                      <a:pt x="8855" y="18151"/>
                      <a:pt x="9484" y="18207"/>
                      <a:pt x="10094" y="18207"/>
                    </a:cubicBezTo>
                    <a:cubicBezTo>
                      <a:pt x="11430" y="18207"/>
                      <a:pt x="12676" y="17941"/>
                      <a:pt x="13843" y="17346"/>
                    </a:cubicBezTo>
                    <a:cubicBezTo>
                      <a:pt x="14377" y="17113"/>
                      <a:pt x="14911" y="16846"/>
                      <a:pt x="15445" y="16612"/>
                    </a:cubicBezTo>
                    <a:cubicBezTo>
                      <a:pt x="16012" y="16379"/>
                      <a:pt x="16545" y="16145"/>
                      <a:pt x="17146" y="15945"/>
                    </a:cubicBezTo>
                    <a:lnTo>
                      <a:pt x="15611" y="11842"/>
                    </a:lnTo>
                    <a:cubicBezTo>
                      <a:pt x="14944" y="12076"/>
                      <a:pt x="14310" y="12376"/>
                      <a:pt x="13643" y="12609"/>
                    </a:cubicBezTo>
                    <a:cubicBezTo>
                      <a:pt x="13009" y="12876"/>
                      <a:pt x="12409" y="13177"/>
                      <a:pt x="11775" y="13477"/>
                    </a:cubicBezTo>
                    <a:cubicBezTo>
                      <a:pt x="11275" y="13744"/>
                      <a:pt x="10775" y="13877"/>
                      <a:pt x="10241" y="13944"/>
                    </a:cubicBezTo>
                    <a:cubicBezTo>
                      <a:pt x="10045" y="13956"/>
                      <a:pt x="9850" y="13964"/>
                      <a:pt x="9655" y="13964"/>
                    </a:cubicBezTo>
                    <a:cubicBezTo>
                      <a:pt x="9316" y="13964"/>
                      <a:pt x="8978" y="13940"/>
                      <a:pt x="8640" y="13877"/>
                    </a:cubicBezTo>
                    <a:cubicBezTo>
                      <a:pt x="8139" y="13777"/>
                      <a:pt x="7606" y="13577"/>
                      <a:pt x="7139" y="13277"/>
                    </a:cubicBezTo>
                    <a:cubicBezTo>
                      <a:pt x="6638" y="13010"/>
                      <a:pt x="6238" y="12643"/>
                      <a:pt x="5871" y="12176"/>
                    </a:cubicBezTo>
                    <a:cubicBezTo>
                      <a:pt x="5537" y="11709"/>
                      <a:pt x="5304" y="11208"/>
                      <a:pt x="5204" y="10641"/>
                    </a:cubicBezTo>
                    <a:cubicBezTo>
                      <a:pt x="5137" y="10108"/>
                      <a:pt x="5171" y="9541"/>
                      <a:pt x="5337" y="9007"/>
                    </a:cubicBezTo>
                    <a:cubicBezTo>
                      <a:pt x="5537" y="8440"/>
                      <a:pt x="5804" y="7873"/>
                      <a:pt x="6238" y="7406"/>
                    </a:cubicBezTo>
                    <a:cubicBezTo>
                      <a:pt x="6672" y="6905"/>
                      <a:pt x="7205" y="6472"/>
                      <a:pt x="7839" y="6138"/>
                    </a:cubicBezTo>
                    <a:cubicBezTo>
                      <a:pt x="8640" y="5771"/>
                      <a:pt x="9440" y="5371"/>
                      <a:pt x="10241" y="5037"/>
                    </a:cubicBezTo>
                    <a:cubicBezTo>
                      <a:pt x="11075" y="4704"/>
                      <a:pt x="11875" y="4370"/>
                      <a:pt x="12709" y="4070"/>
                    </a:cubicBezTo>
                    <a:lnTo>
                      <a:pt x="111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18" name="Google Shape;618;p10"/>
          <p:cNvPicPr preferRelativeResize="0"/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0"/>
          <p:cNvSpPr txBox="1"/>
          <p:nvPr>
            <p:ph idx="1" type="body"/>
          </p:nvPr>
        </p:nvSpPr>
        <p:spPr>
          <a:xfrm>
            <a:off x="4389050" y="3225475"/>
            <a:ext cx="3541800" cy="13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700">
                <a:latin typeface="Staatliches"/>
                <a:ea typeface="Staatliches"/>
                <a:cs typeface="Staatliches"/>
                <a:sym typeface="Staatliches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2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taatliches"/>
              <a:buNone/>
              <a:defRPr sz="4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7" name="Shape 2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" name="Google Shape;2408;p42"/>
          <p:cNvSpPr/>
          <p:nvPr/>
        </p:nvSpPr>
        <p:spPr>
          <a:xfrm>
            <a:off x="1650000" y="2893624"/>
            <a:ext cx="5851800" cy="9522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9" name="Google Shape;2409;p42"/>
          <p:cNvSpPr txBox="1"/>
          <p:nvPr>
            <p:ph type="ctrTitle"/>
          </p:nvPr>
        </p:nvSpPr>
        <p:spPr>
          <a:xfrm>
            <a:off x="988200" y="1436825"/>
            <a:ext cx="7047600" cy="16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chemeClr val="dk2"/>
                </a:solidFill>
              </a:rPr>
              <a:t>Summarizing texts</a:t>
            </a:r>
            <a:endParaRPr sz="6800"/>
          </a:p>
        </p:txBody>
      </p:sp>
      <p:sp>
        <p:nvSpPr>
          <p:cNvPr id="2410" name="Google Shape;2410;p42"/>
          <p:cNvSpPr txBox="1"/>
          <p:nvPr>
            <p:ph idx="1" type="subTitle"/>
          </p:nvPr>
        </p:nvSpPr>
        <p:spPr>
          <a:xfrm>
            <a:off x="1684800" y="3016025"/>
            <a:ext cx="5654400" cy="70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/>
              <a:t>Our collaborative summary of texts regarding </a:t>
            </a:r>
            <a:endParaRPr i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/>
              <a:t>Gabriel </a:t>
            </a:r>
            <a:r>
              <a:rPr i="1" lang="en" sz="2100" strike="sngStrike"/>
              <a:t>Prosser</a:t>
            </a:r>
            <a:endParaRPr i="1" sz="2100" strike="sng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4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Our group members</a:t>
            </a:r>
            <a:endParaRPr sz="4700"/>
          </a:p>
        </p:txBody>
      </p:sp>
      <p:sp>
        <p:nvSpPr>
          <p:cNvPr id="2416" name="Google Shape;2416;p43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Write the names of your group members here.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0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44"/>
          <p:cNvSpPr/>
          <p:nvPr/>
        </p:nvSpPr>
        <p:spPr>
          <a:xfrm>
            <a:off x="7025575" y="3295644"/>
            <a:ext cx="1355400" cy="624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2" name="Google Shape;2422;p44"/>
          <p:cNvSpPr/>
          <p:nvPr/>
        </p:nvSpPr>
        <p:spPr>
          <a:xfrm>
            <a:off x="4944950" y="1527681"/>
            <a:ext cx="1355400" cy="624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p44"/>
          <p:cNvSpPr/>
          <p:nvPr/>
        </p:nvSpPr>
        <p:spPr>
          <a:xfrm>
            <a:off x="2864325" y="3295644"/>
            <a:ext cx="1355400" cy="624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4" name="Google Shape;2424;p4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cxnSp>
        <p:nvCxnSpPr>
          <p:cNvPr id="2425" name="Google Shape;2425;p44"/>
          <p:cNvCxnSpPr>
            <a:stCxn id="2426" idx="3"/>
            <a:endCxn id="2423" idx="1"/>
          </p:cNvCxnSpPr>
          <p:nvPr/>
        </p:nvCxnSpPr>
        <p:spPr>
          <a:xfrm>
            <a:off x="2091375" y="1840131"/>
            <a:ext cx="773100" cy="1767900"/>
          </a:xfrm>
          <a:prstGeom prst="bentConnector3">
            <a:avLst>
              <a:gd fmla="val 4999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7" name="Google Shape;2427;p44"/>
          <p:cNvCxnSpPr>
            <a:stCxn id="2423" idx="3"/>
            <a:endCxn id="2422" idx="1"/>
          </p:cNvCxnSpPr>
          <p:nvPr/>
        </p:nvCxnSpPr>
        <p:spPr>
          <a:xfrm flipH="1" rot="10800000">
            <a:off x="4219725" y="1840194"/>
            <a:ext cx="725100" cy="1767900"/>
          </a:xfrm>
          <a:prstGeom prst="bentConnector3">
            <a:avLst>
              <a:gd fmla="val 50009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8" name="Google Shape;2428;p44"/>
          <p:cNvCxnSpPr>
            <a:stCxn id="2422" idx="3"/>
            <a:endCxn id="2421" idx="1"/>
          </p:cNvCxnSpPr>
          <p:nvPr/>
        </p:nvCxnSpPr>
        <p:spPr>
          <a:xfrm>
            <a:off x="6300350" y="1840131"/>
            <a:ext cx="725100" cy="1767900"/>
          </a:xfrm>
          <a:prstGeom prst="bentConnector3">
            <a:avLst>
              <a:gd fmla="val 50009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29" name="Google Shape;2429;p44"/>
          <p:cNvSpPr txBox="1"/>
          <p:nvPr/>
        </p:nvSpPr>
        <p:spPr>
          <a:xfrm>
            <a:off x="702825" y="2286875"/>
            <a:ext cx="14217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6EA5C"/>
                </a:solidFill>
                <a:latin typeface="Staatliches"/>
                <a:ea typeface="Staatliches"/>
                <a:cs typeface="Staatliches"/>
                <a:sym typeface="Staatliches"/>
              </a:rPr>
              <a:t>Date</a:t>
            </a:r>
            <a:endParaRPr sz="2700">
              <a:solidFill>
                <a:srgbClr val="E6EA5C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430" name="Google Shape;2430;p44"/>
          <p:cNvSpPr txBox="1"/>
          <p:nvPr/>
        </p:nvSpPr>
        <p:spPr>
          <a:xfrm>
            <a:off x="702825" y="2803575"/>
            <a:ext cx="1421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1" name="Google Shape;2431;p44"/>
          <p:cNvSpPr txBox="1"/>
          <p:nvPr/>
        </p:nvSpPr>
        <p:spPr>
          <a:xfrm>
            <a:off x="4911800" y="2286875"/>
            <a:ext cx="14217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6EA5C"/>
                </a:solidFill>
                <a:latin typeface="Staatliches"/>
                <a:ea typeface="Staatliches"/>
                <a:cs typeface="Staatliches"/>
                <a:sym typeface="Staatliches"/>
              </a:rPr>
              <a:t>Date</a:t>
            </a:r>
            <a:endParaRPr sz="2700">
              <a:solidFill>
                <a:srgbClr val="E6EA5C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432" name="Google Shape;2432;p44"/>
          <p:cNvSpPr txBox="1"/>
          <p:nvPr/>
        </p:nvSpPr>
        <p:spPr>
          <a:xfrm>
            <a:off x="4911800" y="2803575"/>
            <a:ext cx="1421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3" name="Google Shape;2433;p44"/>
          <p:cNvSpPr txBox="1"/>
          <p:nvPr/>
        </p:nvSpPr>
        <p:spPr>
          <a:xfrm>
            <a:off x="2831175" y="1841275"/>
            <a:ext cx="14217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6EA5C"/>
                </a:solidFill>
                <a:latin typeface="Staatliches"/>
                <a:ea typeface="Staatliches"/>
                <a:cs typeface="Staatliches"/>
                <a:sym typeface="Staatliches"/>
              </a:rPr>
              <a:t>Date</a:t>
            </a:r>
            <a:endParaRPr sz="2700">
              <a:solidFill>
                <a:srgbClr val="E6EA5C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434" name="Google Shape;2434;p44"/>
          <p:cNvSpPr txBox="1"/>
          <p:nvPr/>
        </p:nvSpPr>
        <p:spPr>
          <a:xfrm>
            <a:off x="2831175" y="2357975"/>
            <a:ext cx="1421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5" name="Google Shape;2435;p44"/>
          <p:cNvSpPr txBox="1"/>
          <p:nvPr/>
        </p:nvSpPr>
        <p:spPr>
          <a:xfrm>
            <a:off x="6992425" y="1841275"/>
            <a:ext cx="14217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E6EA5C"/>
                </a:solidFill>
                <a:latin typeface="Staatliches"/>
                <a:ea typeface="Staatliches"/>
                <a:cs typeface="Staatliches"/>
                <a:sym typeface="Staatliches"/>
              </a:rPr>
              <a:t>Date</a:t>
            </a:r>
            <a:endParaRPr sz="2700">
              <a:solidFill>
                <a:srgbClr val="E6EA5C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436" name="Google Shape;2436;p44"/>
          <p:cNvSpPr txBox="1"/>
          <p:nvPr/>
        </p:nvSpPr>
        <p:spPr>
          <a:xfrm>
            <a:off x="6992425" y="2357975"/>
            <a:ext cx="14217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6" name="Google Shape;2426;p44"/>
          <p:cNvSpPr/>
          <p:nvPr/>
        </p:nvSpPr>
        <p:spPr>
          <a:xfrm>
            <a:off x="735975" y="1527681"/>
            <a:ext cx="1355400" cy="624900"/>
          </a:xfrm>
          <a:prstGeom prst="roundRect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7" name="Google Shape;2437;p44"/>
          <p:cNvGrpSpPr/>
          <p:nvPr/>
        </p:nvGrpSpPr>
        <p:grpSpPr>
          <a:xfrm>
            <a:off x="3387499" y="3413294"/>
            <a:ext cx="309052" cy="389599"/>
            <a:chOff x="2007375" y="3145450"/>
            <a:chExt cx="293525" cy="370025"/>
          </a:xfrm>
        </p:grpSpPr>
        <p:sp>
          <p:nvSpPr>
            <p:cNvPr id="2438" name="Google Shape;2438;p44"/>
            <p:cNvSpPr/>
            <p:nvPr/>
          </p:nvSpPr>
          <p:spPr>
            <a:xfrm>
              <a:off x="2117525" y="3297550"/>
              <a:ext cx="120275" cy="73550"/>
            </a:xfrm>
            <a:custGeom>
              <a:rect b="b" l="l" r="r" t="t"/>
              <a:pathLst>
                <a:path extrusionOk="0" h="2942" w="4811">
                  <a:moveTo>
                    <a:pt x="3370" y="1"/>
                  </a:moveTo>
                  <a:cubicBezTo>
                    <a:pt x="3084" y="1"/>
                    <a:pt x="2846" y="239"/>
                    <a:pt x="2846" y="513"/>
                  </a:cubicBezTo>
                  <a:cubicBezTo>
                    <a:pt x="2846" y="1287"/>
                    <a:pt x="2227" y="1906"/>
                    <a:pt x="1465" y="1906"/>
                  </a:cubicBezTo>
                  <a:lnTo>
                    <a:pt x="512" y="1906"/>
                  </a:lnTo>
                  <a:cubicBezTo>
                    <a:pt x="226" y="1906"/>
                    <a:pt x="0" y="2132"/>
                    <a:pt x="0" y="2418"/>
                  </a:cubicBezTo>
                  <a:lnTo>
                    <a:pt x="0" y="2596"/>
                  </a:lnTo>
                  <a:cubicBezTo>
                    <a:pt x="441" y="2811"/>
                    <a:pt x="941" y="2942"/>
                    <a:pt x="1465" y="2942"/>
                  </a:cubicBezTo>
                  <a:cubicBezTo>
                    <a:pt x="3179" y="2942"/>
                    <a:pt x="4596" y="1656"/>
                    <a:pt x="4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2070475" y="3202600"/>
              <a:ext cx="167325" cy="146175"/>
            </a:xfrm>
            <a:custGeom>
              <a:rect b="b" l="l" r="r" t="t"/>
              <a:pathLst>
                <a:path extrusionOk="0" h="5847" w="6693">
                  <a:moveTo>
                    <a:pt x="3347" y="1"/>
                  </a:moveTo>
                  <a:cubicBezTo>
                    <a:pt x="2823" y="1"/>
                    <a:pt x="2323" y="120"/>
                    <a:pt x="1882" y="334"/>
                  </a:cubicBezTo>
                  <a:lnTo>
                    <a:pt x="1882" y="513"/>
                  </a:lnTo>
                  <a:cubicBezTo>
                    <a:pt x="1882" y="798"/>
                    <a:pt x="2108" y="1037"/>
                    <a:pt x="2394" y="1037"/>
                  </a:cubicBezTo>
                  <a:cubicBezTo>
                    <a:pt x="3156" y="1037"/>
                    <a:pt x="3775" y="1656"/>
                    <a:pt x="3775" y="2418"/>
                  </a:cubicBezTo>
                  <a:cubicBezTo>
                    <a:pt x="3775" y="3180"/>
                    <a:pt x="3156" y="3799"/>
                    <a:pt x="2394" y="3799"/>
                  </a:cubicBezTo>
                  <a:lnTo>
                    <a:pt x="1" y="3799"/>
                  </a:lnTo>
                  <a:cubicBezTo>
                    <a:pt x="108" y="4608"/>
                    <a:pt x="501" y="5323"/>
                    <a:pt x="1061" y="5847"/>
                  </a:cubicBezTo>
                  <a:cubicBezTo>
                    <a:pt x="1227" y="5263"/>
                    <a:pt x="1763" y="4835"/>
                    <a:pt x="2394" y="4835"/>
                  </a:cubicBezTo>
                  <a:lnTo>
                    <a:pt x="3347" y="4835"/>
                  </a:lnTo>
                  <a:cubicBezTo>
                    <a:pt x="3632" y="4835"/>
                    <a:pt x="3859" y="4597"/>
                    <a:pt x="3859" y="4311"/>
                  </a:cubicBezTo>
                  <a:cubicBezTo>
                    <a:pt x="3859" y="3549"/>
                    <a:pt x="4490" y="2930"/>
                    <a:pt x="5252" y="2930"/>
                  </a:cubicBezTo>
                  <a:lnTo>
                    <a:pt x="6692" y="2930"/>
                  </a:lnTo>
                  <a:cubicBezTo>
                    <a:pt x="6478" y="1275"/>
                    <a:pt x="5061" y="1"/>
                    <a:pt x="3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>
              <a:off x="2070475" y="3224925"/>
              <a:ext cx="72950" cy="50925"/>
            </a:xfrm>
            <a:custGeom>
              <a:rect b="b" l="l" r="r" t="t"/>
              <a:pathLst>
                <a:path extrusionOk="0" h="2037" w="2918">
                  <a:moveTo>
                    <a:pt x="1061" y="1"/>
                  </a:moveTo>
                  <a:cubicBezTo>
                    <a:pt x="501" y="525"/>
                    <a:pt x="108" y="1239"/>
                    <a:pt x="1" y="2037"/>
                  </a:cubicBezTo>
                  <a:lnTo>
                    <a:pt x="2394" y="2037"/>
                  </a:lnTo>
                  <a:cubicBezTo>
                    <a:pt x="2680" y="2037"/>
                    <a:pt x="2918" y="1810"/>
                    <a:pt x="2918" y="1525"/>
                  </a:cubicBezTo>
                  <a:cubicBezTo>
                    <a:pt x="2918" y="1239"/>
                    <a:pt x="2680" y="1001"/>
                    <a:pt x="2394" y="1001"/>
                  </a:cubicBezTo>
                  <a:cubicBezTo>
                    <a:pt x="1763" y="1001"/>
                    <a:pt x="1227" y="584"/>
                    <a:pt x="1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4"/>
            <p:cNvSpPr/>
            <p:nvPr/>
          </p:nvSpPr>
          <p:spPr>
            <a:xfrm>
              <a:off x="2162175" y="3436275"/>
              <a:ext cx="89600" cy="79200"/>
            </a:xfrm>
            <a:custGeom>
              <a:rect b="b" l="l" r="r" t="t"/>
              <a:pathLst>
                <a:path extrusionOk="0" h="3168" w="3584">
                  <a:moveTo>
                    <a:pt x="2762" y="0"/>
                  </a:moveTo>
                  <a:cubicBezTo>
                    <a:pt x="2488" y="119"/>
                    <a:pt x="2191" y="179"/>
                    <a:pt x="1881" y="179"/>
                  </a:cubicBezTo>
                  <a:cubicBezTo>
                    <a:pt x="1673" y="179"/>
                    <a:pt x="1569" y="149"/>
                    <a:pt x="1463" y="149"/>
                  </a:cubicBezTo>
                  <a:cubicBezTo>
                    <a:pt x="1370" y="149"/>
                    <a:pt x="1275" y="172"/>
                    <a:pt x="1107" y="262"/>
                  </a:cubicBezTo>
                  <a:cubicBezTo>
                    <a:pt x="786" y="524"/>
                    <a:pt x="405" y="691"/>
                    <a:pt x="0" y="750"/>
                  </a:cubicBezTo>
                  <a:lnTo>
                    <a:pt x="929" y="3167"/>
                  </a:lnTo>
                  <a:lnTo>
                    <a:pt x="2000" y="1977"/>
                  </a:lnTo>
                  <a:lnTo>
                    <a:pt x="3584" y="2143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4"/>
            <p:cNvSpPr/>
            <p:nvPr/>
          </p:nvSpPr>
          <p:spPr>
            <a:xfrm>
              <a:off x="2007375" y="3145450"/>
              <a:ext cx="293525" cy="288450"/>
            </a:xfrm>
            <a:custGeom>
              <a:rect b="b" l="l" r="r" t="t"/>
              <a:pathLst>
                <a:path extrusionOk="0" h="11538" w="11741">
                  <a:moveTo>
                    <a:pt x="5871" y="1418"/>
                  </a:moveTo>
                  <a:cubicBezTo>
                    <a:pt x="8204" y="1418"/>
                    <a:pt x="10109" y="3323"/>
                    <a:pt x="10109" y="5656"/>
                  </a:cubicBezTo>
                  <a:cubicBezTo>
                    <a:pt x="10109" y="7990"/>
                    <a:pt x="8204" y="9883"/>
                    <a:pt x="5871" y="9883"/>
                  </a:cubicBezTo>
                  <a:cubicBezTo>
                    <a:pt x="3537" y="9883"/>
                    <a:pt x="1632" y="7990"/>
                    <a:pt x="1632" y="5656"/>
                  </a:cubicBezTo>
                  <a:cubicBezTo>
                    <a:pt x="1632" y="3323"/>
                    <a:pt x="3537" y="1418"/>
                    <a:pt x="5871" y="1418"/>
                  </a:cubicBezTo>
                  <a:close/>
                  <a:moveTo>
                    <a:pt x="5871" y="1"/>
                  </a:moveTo>
                  <a:cubicBezTo>
                    <a:pt x="5561" y="1"/>
                    <a:pt x="5251" y="108"/>
                    <a:pt x="5001" y="310"/>
                  </a:cubicBezTo>
                  <a:cubicBezTo>
                    <a:pt x="4686" y="556"/>
                    <a:pt x="4376" y="588"/>
                    <a:pt x="4040" y="588"/>
                  </a:cubicBezTo>
                  <a:cubicBezTo>
                    <a:pt x="3920" y="588"/>
                    <a:pt x="3796" y="584"/>
                    <a:pt x="3668" y="584"/>
                  </a:cubicBezTo>
                  <a:cubicBezTo>
                    <a:pt x="3108" y="584"/>
                    <a:pt x="2584" y="941"/>
                    <a:pt x="2394" y="1477"/>
                  </a:cubicBezTo>
                  <a:cubicBezTo>
                    <a:pt x="2251" y="1858"/>
                    <a:pt x="1953" y="2144"/>
                    <a:pt x="1584" y="2287"/>
                  </a:cubicBezTo>
                  <a:cubicBezTo>
                    <a:pt x="965" y="2513"/>
                    <a:pt x="596" y="3144"/>
                    <a:pt x="715" y="3799"/>
                  </a:cubicBezTo>
                  <a:cubicBezTo>
                    <a:pt x="775" y="4192"/>
                    <a:pt x="668" y="4585"/>
                    <a:pt x="417" y="4894"/>
                  </a:cubicBezTo>
                  <a:cubicBezTo>
                    <a:pt x="1" y="5406"/>
                    <a:pt x="1" y="6132"/>
                    <a:pt x="417" y="6633"/>
                  </a:cubicBezTo>
                  <a:lnTo>
                    <a:pt x="417" y="6644"/>
                  </a:lnTo>
                  <a:cubicBezTo>
                    <a:pt x="668" y="6942"/>
                    <a:pt x="775" y="7347"/>
                    <a:pt x="715" y="7740"/>
                  </a:cubicBezTo>
                  <a:cubicBezTo>
                    <a:pt x="596" y="8383"/>
                    <a:pt x="965" y="9026"/>
                    <a:pt x="1584" y="9252"/>
                  </a:cubicBezTo>
                  <a:cubicBezTo>
                    <a:pt x="1953" y="9383"/>
                    <a:pt x="2251" y="9681"/>
                    <a:pt x="2394" y="10062"/>
                  </a:cubicBezTo>
                  <a:cubicBezTo>
                    <a:pt x="2584" y="10597"/>
                    <a:pt x="3108" y="10943"/>
                    <a:pt x="3668" y="10943"/>
                  </a:cubicBezTo>
                  <a:cubicBezTo>
                    <a:pt x="3796" y="10943"/>
                    <a:pt x="3916" y="10939"/>
                    <a:pt x="4032" y="10939"/>
                  </a:cubicBezTo>
                  <a:cubicBezTo>
                    <a:pt x="4368" y="10939"/>
                    <a:pt x="4665" y="10972"/>
                    <a:pt x="5001" y="11228"/>
                  </a:cubicBezTo>
                  <a:cubicBezTo>
                    <a:pt x="5251" y="11431"/>
                    <a:pt x="5561" y="11538"/>
                    <a:pt x="5871" y="11538"/>
                  </a:cubicBezTo>
                  <a:cubicBezTo>
                    <a:pt x="6180" y="11538"/>
                    <a:pt x="6490" y="11431"/>
                    <a:pt x="6740" y="11228"/>
                  </a:cubicBezTo>
                  <a:cubicBezTo>
                    <a:pt x="6989" y="11027"/>
                    <a:pt x="7301" y="10910"/>
                    <a:pt x="7619" y="10910"/>
                  </a:cubicBezTo>
                  <a:cubicBezTo>
                    <a:pt x="7695" y="10910"/>
                    <a:pt x="7771" y="10917"/>
                    <a:pt x="7847" y="10931"/>
                  </a:cubicBezTo>
                  <a:cubicBezTo>
                    <a:pt x="7918" y="10943"/>
                    <a:pt x="8002" y="10943"/>
                    <a:pt x="8073" y="10943"/>
                  </a:cubicBezTo>
                  <a:cubicBezTo>
                    <a:pt x="8633" y="10943"/>
                    <a:pt x="9157" y="10597"/>
                    <a:pt x="9347" y="10062"/>
                  </a:cubicBezTo>
                  <a:cubicBezTo>
                    <a:pt x="9490" y="9681"/>
                    <a:pt x="9788" y="9383"/>
                    <a:pt x="10157" y="9252"/>
                  </a:cubicBezTo>
                  <a:cubicBezTo>
                    <a:pt x="10776" y="9026"/>
                    <a:pt x="11145" y="8383"/>
                    <a:pt x="11026" y="7740"/>
                  </a:cubicBezTo>
                  <a:cubicBezTo>
                    <a:pt x="10966" y="7347"/>
                    <a:pt x="11074" y="6942"/>
                    <a:pt x="11324" y="6644"/>
                  </a:cubicBezTo>
                  <a:lnTo>
                    <a:pt x="11324" y="6633"/>
                  </a:lnTo>
                  <a:cubicBezTo>
                    <a:pt x="11740" y="6132"/>
                    <a:pt x="11740" y="5406"/>
                    <a:pt x="11324" y="4894"/>
                  </a:cubicBezTo>
                  <a:cubicBezTo>
                    <a:pt x="11074" y="4585"/>
                    <a:pt x="10966" y="4192"/>
                    <a:pt x="11026" y="3799"/>
                  </a:cubicBezTo>
                  <a:cubicBezTo>
                    <a:pt x="11145" y="3144"/>
                    <a:pt x="10776" y="2513"/>
                    <a:pt x="10157" y="2287"/>
                  </a:cubicBezTo>
                  <a:cubicBezTo>
                    <a:pt x="9788" y="2144"/>
                    <a:pt x="9490" y="1858"/>
                    <a:pt x="9347" y="1477"/>
                  </a:cubicBezTo>
                  <a:cubicBezTo>
                    <a:pt x="9157" y="941"/>
                    <a:pt x="8633" y="584"/>
                    <a:pt x="8073" y="584"/>
                  </a:cubicBezTo>
                  <a:cubicBezTo>
                    <a:pt x="7924" y="588"/>
                    <a:pt x="7785" y="596"/>
                    <a:pt x="7652" y="596"/>
                  </a:cubicBezTo>
                  <a:cubicBezTo>
                    <a:pt x="7339" y="596"/>
                    <a:pt x="7057" y="553"/>
                    <a:pt x="6740" y="310"/>
                  </a:cubicBezTo>
                  <a:cubicBezTo>
                    <a:pt x="6490" y="108"/>
                    <a:pt x="6180" y="1"/>
                    <a:pt x="5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4"/>
            <p:cNvSpPr/>
            <p:nvPr/>
          </p:nvSpPr>
          <p:spPr>
            <a:xfrm>
              <a:off x="2056500" y="3436275"/>
              <a:ext cx="89625" cy="79200"/>
            </a:xfrm>
            <a:custGeom>
              <a:rect b="b" l="l" r="r" t="t"/>
              <a:pathLst>
                <a:path extrusionOk="0" h="3168" w="3585">
                  <a:moveTo>
                    <a:pt x="822" y="0"/>
                  </a:moveTo>
                  <a:lnTo>
                    <a:pt x="0" y="2143"/>
                  </a:lnTo>
                  <a:lnTo>
                    <a:pt x="1584" y="1977"/>
                  </a:lnTo>
                  <a:lnTo>
                    <a:pt x="2667" y="3167"/>
                  </a:lnTo>
                  <a:lnTo>
                    <a:pt x="3584" y="750"/>
                  </a:lnTo>
                  <a:cubicBezTo>
                    <a:pt x="3179" y="691"/>
                    <a:pt x="2798" y="524"/>
                    <a:pt x="2477" y="262"/>
                  </a:cubicBezTo>
                  <a:cubicBezTo>
                    <a:pt x="2309" y="172"/>
                    <a:pt x="2214" y="149"/>
                    <a:pt x="2121" y="149"/>
                  </a:cubicBezTo>
                  <a:cubicBezTo>
                    <a:pt x="2015" y="149"/>
                    <a:pt x="1911" y="179"/>
                    <a:pt x="1703" y="179"/>
                  </a:cubicBezTo>
                  <a:cubicBezTo>
                    <a:pt x="1393" y="179"/>
                    <a:pt x="1096" y="119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4" name="Google Shape;2444;p44"/>
          <p:cNvGrpSpPr/>
          <p:nvPr/>
        </p:nvGrpSpPr>
        <p:grpSpPr>
          <a:xfrm>
            <a:off x="5422419" y="1645313"/>
            <a:ext cx="400462" cy="389637"/>
            <a:chOff x="5974250" y="2594350"/>
            <a:chExt cx="380125" cy="369850"/>
          </a:xfrm>
        </p:grpSpPr>
        <p:sp>
          <p:nvSpPr>
            <p:cNvPr id="2445" name="Google Shape;2445;p44"/>
            <p:cNvSpPr/>
            <p:nvPr/>
          </p:nvSpPr>
          <p:spPr>
            <a:xfrm>
              <a:off x="6097775" y="2594350"/>
              <a:ext cx="256600" cy="331750"/>
            </a:xfrm>
            <a:custGeom>
              <a:rect b="b" l="l" r="r" t="t"/>
              <a:pathLst>
                <a:path extrusionOk="0" h="13270" w="10264">
                  <a:moveTo>
                    <a:pt x="2665" y="0"/>
                  </a:moveTo>
                  <a:cubicBezTo>
                    <a:pt x="1758" y="0"/>
                    <a:pt x="853" y="165"/>
                    <a:pt x="0" y="495"/>
                  </a:cubicBezTo>
                  <a:lnTo>
                    <a:pt x="310" y="1292"/>
                  </a:lnTo>
                  <a:cubicBezTo>
                    <a:pt x="1069" y="1001"/>
                    <a:pt x="1857" y="861"/>
                    <a:pt x="2637" y="861"/>
                  </a:cubicBezTo>
                  <a:cubicBezTo>
                    <a:pt x="4820" y="861"/>
                    <a:pt x="6940" y="1955"/>
                    <a:pt x="8168" y="3876"/>
                  </a:cubicBezTo>
                  <a:cubicBezTo>
                    <a:pt x="9775" y="6400"/>
                    <a:pt x="9454" y="9615"/>
                    <a:pt x="7525" y="11758"/>
                  </a:cubicBezTo>
                  <a:lnTo>
                    <a:pt x="7573" y="11020"/>
                  </a:lnTo>
                  <a:lnTo>
                    <a:pt x="6716" y="10960"/>
                  </a:lnTo>
                  <a:lnTo>
                    <a:pt x="6537" y="13270"/>
                  </a:lnTo>
                  <a:lnTo>
                    <a:pt x="8847" y="13270"/>
                  </a:lnTo>
                  <a:lnTo>
                    <a:pt x="8847" y="12401"/>
                  </a:lnTo>
                  <a:lnTo>
                    <a:pt x="8109" y="12401"/>
                  </a:lnTo>
                  <a:cubicBezTo>
                    <a:pt x="9061" y="11353"/>
                    <a:pt x="9716" y="10043"/>
                    <a:pt x="9954" y="8626"/>
                  </a:cubicBezTo>
                  <a:cubicBezTo>
                    <a:pt x="10264" y="6817"/>
                    <a:pt x="9883" y="4959"/>
                    <a:pt x="8894" y="3412"/>
                  </a:cubicBezTo>
                  <a:cubicBezTo>
                    <a:pt x="7966" y="1971"/>
                    <a:pt x="6561" y="876"/>
                    <a:pt x="4930" y="352"/>
                  </a:cubicBezTo>
                  <a:cubicBezTo>
                    <a:pt x="4194" y="117"/>
                    <a:pt x="3429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4"/>
            <p:cNvSpPr/>
            <p:nvPr/>
          </p:nvSpPr>
          <p:spPr>
            <a:xfrm>
              <a:off x="5974250" y="2632300"/>
              <a:ext cx="256600" cy="331900"/>
            </a:xfrm>
            <a:custGeom>
              <a:rect b="b" l="l" r="r" t="t"/>
              <a:pathLst>
                <a:path extrusionOk="0" h="13276" w="10264">
                  <a:moveTo>
                    <a:pt x="1405" y="0"/>
                  </a:moveTo>
                  <a:lnTo>
                    <a:pt x="1405" y="870"/>
                  </a:lnTo>
                  <a:lnTo>
                    <a:pt x="2155" y="870"/>
                  </a:lnTo>
                  <a:cubicBezTo>
                    <a:pt x="1191" y="1917"/>
                    <a:pt x="548" y="3215"/>
                    <a:pt x="310" y="4644"/>
                  </a:cubicBezTo>
                  <a:cubicBezTo>
                    <a:pt x="0" y="6454"/>
                    <a:pt x="369" y="8299"/>
                    <a:pt x="1370" y="9859"/>
                  </a:cubicBezTo>
                  <a:cubicBezTo>
                    <a:pt x="2286" y="11299"/>
                    <a:pt x="3691" y="12383"/>
                    <a:pt x="5334" y="12919"/>
                  </a:cubicBezTo>
                  <a:cubicBezTo>
                    <a:pt x="6073" y="13157"/>
                    <a:pt x="6835" y="13276"/>
                    <a:pt x="7608" y="13276"/>
                  </a:cubicBezTo>
                  <a:cubicBezTo>
                    <a:pt x="8513" y="13276"/>
                    <a:pt x="9406" y="13109"/>
                    <a:pt x="10264" y="12776"/>
                  </a:cubicBezTo>
                  <a:lnTo>
                    <a:pt x="9954" y="11966"/>
                  </a:lnTo>
                  <a:cubicBezTo>
                    <a:pt x="9188" y="12262"/>
                    <a:pt x="8394" y="12404"/>
                    <a:pt x="7610" y="12404"/>
                  </a:cubicBezTo>
                  <a:cubicBezTo>
                    <a:pt x="5429" y="12404"/>
                    <a:pt x="3322" y="11309"/>
                    <a:pt x="2096" y="9383"/>
                  </a:cubicBezTo>
                  <a:cubicBezTo>
                    <a:pt x="489" y="6870"/>
                    <a:pt x="798" y="3656"/>
                    <a:pt x="2739" y="1513"/>
                  </a:cubicBezTo>
                  <a:lnTo>
                    <a:pt x="2739" y="1513"/>
                  </a:lnTo>
                  <a:lnTo>
                    <a:pt x="2679" y="2239"/>
                  </a:lnTo>
                  <a:lnTo>
                    <a:pt x="3548" y="2310"/>
                  </a:lnTo>
                  <a:lnTo>
                    <a:pt x="3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4"/>
            <p:cNvSpPr/>
            <p:nvPr/>
          </p:nvSpPr>
          <p:spPr>
            <a:xfrm>
              <a:off x="6046275" y="2690050"/>
              <a:ext cx="235775" cy="202125"/>
            </a:xfrm>
            <a:custGeom>
              <a:rect b="b" l="l" r="r" t="t"/>
              <a:pathLst>
                <a:path extrusionOk="0" h="8085" w="9431">
                  <a:moveTo>
                    <a:pt x="2691" y="0"/>
                  </a:moveTo>
                  <a:cubicBezTo>
                    <a:pt x="1203" y="0"/>
                    <a:pt x="1" y="1203"/>
                    <a:pt x="1" y="2691"/>
                  </a:cubicBezTo>
                  <a:cubicBezTo>
                    <a:pt x="1" y="4179"/>
                    <a:pt x="1263" y="5918"/>
                    <a:pt x="4716" y="8085"/>
                  </a:cubicBezTo>
                  <a:cubicBezTo>
                    <a:pt x="8180" y="5918"/>
                    <a:pt x="9430" y="4179"/>
                    <a:pt x="9430" y="2691"/>
                  </a:cubicBezTo>
                  <a:cubicBezTo>
                    <a:pt x="9430" y="1203"/>
                    <a:pt x="8228" y="0"/>
                    <a:pt x="6740" y="0"/>
                  </a:cubicBezTo>
                  <a:cubicBezTo>
                    <a:pt x="5942" y="0"/>
                    <a:pt x="5216" y="357"/>
                    <a:pt x="4716" y="917"/>
                  </a:cubicBezTo>
                  <a:cubicBezTo>
                    <a:pt x="4227" y="357"/>
                    <a:pt x="3501" y="0"/>
                    <a:pt x="2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48" name="Google Shape;2448;p44"/>
          <p:cNvGrpSpPr/>
          <p:nvPr/>
        </p:nvGrpSpPr>
        <p:grpSpPr>
          <a:xfrm>
            <a:off x="7561156" y="3419312"/>
            <a:ext cx="284223" cy="377563"/>
            <a:chOff x="4626450" y="1450600"/>
            <a:chExt cx="278350" cy="369725"/>
          </a:xfrm>
        </p:grpSpPr>
        <p:sp>
          <p:nvSpPr>
            <p:cNvPr id="2449" name="Google Shape;2449;p44"/>
            <p:cNvSpPr/>
            <p:nvPr/>
          </p:nvSpPr>
          <p:spPr>
            <a:xfrm>
              <a:off x="4684200" y="1546150"/>
              <a:ext cx="162550" cy="141700"/>
            </a:xfrm>
            <a:custGeom>
              <a:rect b="b" l="l" r="r" t="t"/>
              <a:pathLst>
                <a:path extrusionOk="0" h="5668" w="6502">
                  <a:moveTo>
                    <a:pt x="3251" y="1"/>
                  </a:moveTo>
                  <a:cubicBezTo>
                    <a:pt x="2739" y="1"/>
                    <a:pt x="2263" y="120"/>
                    <a:pt x="1834" y="322"/>
                  </a:cubicBezTo>
                  <a:lnTo>
                    <a:pt x="1834" y="501"/>
                  </a:lnTo>
                  <a:cubicBezTo>
                    <a:pt x="1834" y="763"/>
                    <a:pt x="2049" y="989"/>
                    <a:pt x="2322" y="989"/>
                  </a:cubicBezTo>
                  <a:cubicBezTo>
                    <a:pt x="3072" y="989"/>
                    <a:pt x="3692" y="1596"/>
                    <a:pt x="3692" y="2346"/>
                  </a:cubicBezTo>
                  <a:cubicBezTo>
                    <a:pt x="3692" y="3096"/>
                    <a:pt x="3072" y="3715"/>
                    <a:pt x="2322" y="3715"/>
                  </a:cubicBezTo>
                  <a:lnTo>
                    <a:pt x="1" y="3715"/>
                  </a:lnTo>
                  <a:cubicBezTo>
                    <a:pt x="108" y="4477"/>
                    <a:pt x="477" y="5168"/>
                    <a:pt x="1025" y="5668"/>
                  </a:cubicBezTo>
                  <a:cubicBezTo>
                    <a:pt x="1191" y="5108"/>
                    <a:pt x="1703" y="4704"/>
                    <a:pt x="2322" y="4704"/>
                  </a:cubicBezTo>
                  <a:lnTo>
                    <a:pt x="3251" y="4704"/>
                  </a:lnTo>
                  <a:cubicBezTo>
                    <a:pt x="3525" y="4704"/>
                    <a:pt x="3751" y="4477"/>
                    <a:pt x="3751" y="4204"/>
                  </a:cubicBezTo>
                  <a:cubicBezTo>
                    <a:pt x="3751" y="3453"/>
                    <a:pt x="4358" y="2846"/>
                    <a:pt x="5108" y="2846"/>
                  </a:cubicBezTo>
                  <a:lnTo>
                    <a:pt x="6501" y="2846"/>
                  </a:lnTo>
                  <a:cubicBezTo>
                    <a:pt x="6287" y="1239"/>
                    <a:pt x="4918" y="1"/>
                    <a:pt x="3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4730050" y="1639025"/>
              <a:ext cx="116700" cy="71150"/>
            </a:xfrm>
            <a:custGeom>
              <a:rect b="b" l="l" r="r" t="t"/>
              <a:pathLst>
                <a:path extrusionOk="0" h="2846" w="4668">
                  <a:moveTo>
                    <a:pt x="3274" y="0"/>
                  </a:moveTo>
                  <a:cubicBezTo>
                    <a:pt x="3001" y="0"/>
                    <a:pt x="2786" y="215"/>
                    <a:pt x="2786" y="489"/>
                  </a:cubicBezTo>
                  <a:cubicBezTo>
                    <a:pt x="2786" y="1239"/>
                    <a:pt x="2167" y="1858"/>
                    <a:pt x="1417" y="1858"/>
                  </a:cubicBezTo>
                  <a:lnTo>
                    <a:pt x="488" y="1858"/>
                  </a:lnTo>
                  <a:cubicBezTo>
                    <a:pt x="215" y="1858"/>
                    <a:pt x="0" y="2072"/>
                    <a:pt x="0" y="2346"/>
                  </a:cubicBezTo>
                  <a:lnTo>
                    <a:pt x="0" y="2513"/>
                  </a:lnTo>
                  <a:cubicBezTo>
                    <a:pt x="429" y="2727"/>
                    <a:pt x="905" y="2846"/>
                    <a:pt x="1417" y="2846"/>
                  </a:cubicBezTo>
                  <a:cubicBezTo>
                    <a:pt x="3084" y="2846"/>
                    <a:pt x="4453" y="1596"/>
                    <a:pt x="4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4684200" y="1568175"/>
              <a:ext cx="70575" cy="49150"/>
            </a:xfrm>
            <a:custGeom>
              <a:rect b="b" l="l" r="r" t="t"/>
              <a:pathLst>
                <a:path extrusionOk="0" h="1966" w="2823">
                  <a:moveTo>
                    <a:pt x="1025" y="1"/>
                  </a:moveTo>
                  <a:cubicBezTo>
                    <a:pt x="477" y="513"/>
                    <a:pt x="108" y="1191"/>
                    <a:pt x="1" y="1965"/>
                  </a:cubicBezTo>
                  <a:lnTo>
                    <a:pt x="2322" y="1965"/>
                  </a:lnTo>
                  <a:cubicBezTo>
                    <a:pt x="2596" y="1965"/>
                    <a:pt x="2822" y="1739"/>
                    <a:pt x="2822" y="1465"/>
                  </a:cubicBezTo>
                  <a:cubicBezTo>
                    <a:pt x="2822" y="1203"/>
                    <a:pt x="2596" y="977"/>
                    <a:pt x="2322" y="977"/>
                  </a:cubicBezTo>
                  <a:cubicBezTo>
                    <a:pt x="1703" y="977"/>
                    <a:pt x="1191" y="560"/>
                    <a:pt x="10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4626450" y="1450600"/>
              <a:ext cx="278350" cy="369725"/>
            </a:xfrm>
            <a:custGeom>
              <a:rect b="b" l="l" r="r" t="t"/>
              <a:pathLst>
                <a:path extrusionOk="0" h="14789" w="11134">
                  <a:moveTo>
                    <a:pt x="5561" y="2953"/>
                  </a:moveTo>
                  <a:cubicBezTo>
                    <a:pt x="7847" y="2953"/>
                    <a:pt x="9704" y="4811"/>
                    <a:pt x="9704" y="7097"/>
                  </a:cubicBezTo>
                  <a:cubicBezTo>
                    <a:pt x="9704" y="9383"/>
                    <a:pt x="7847" y="11252"/>
                    <a:pt x="5561" y="11252"/>
                  </a:cubicBezTo>
                  <a:cubicBezTo>
                    <a:pt x="3275" y="11252"/>
                    <a:pt x="1418" y="9383"/>
                    <a:pt x="1418" y="7097"/>
                  </a:cubicBezTo>
                  <a:cubicBezTo>
                    <a:pt x="1418" y="4811"/>
                    <a:pt x="3275" y="2953"/>
                    <a:pt x="5561" y="2953"/>
                  </a:cubicBezTo>
                  <a:close/>
                  <a:moveTo>
                    <a:pt x="3704" y="1"/>
                  </a:moveTo>
                  <a:cubicBezTo>
                    <a:pt x="3144" y="1132"/>
                    <a:pt x="1977" y="1846"/>
                    <a:pt x="703" y="1846"/>
                  </a:cubicBezTo>
                  <a:lnTo>
                    <a:pt x="1" y="1846"/>
                  </a:lnTo>
                  <a:lnTo>
                    <a:pt x="1" y="8299"/>
                  </a:lnTo>
                  <a:cubicBezTo>
                    <a:pt x="1" y="12086"/>
                    <a:pt x="5561" y="14788"/>
                    <a:pt x="5561" y="14788"/>
                  </a:cubicBezTo>
                  <a:cubicBezTo>
                    <a:pt x="5561" y="14788"/>
                    <a:pt x="11133" y="12086"/>
                    <a:pt x="11133" y="8299"/>
                  </a:cubicBezTo>
                  <a:lnTo>
                    <a:pt x="11133" y="1846"/>
                  </a:lnTo>
                  <a:lnTo>
                    <a:pt x="10419" y="1846"/>
                  </a:lnTo>
                  <a:cubicBezTo>
                    <a:pt x="9145" y="1846"/>
                    <a:pt x="7990" y="1132"/>
                    <a:pt x="7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3" name="Google Shape;2453;p44"/>
          <p:cNvGrpSpPr/>
          <p:nvPr/>
        </p:nvGrpSpPr>
        <p:grpSpPr>
          <a:xfrm>
            <a:off x="1259148" y="1699543"/>
            <a:ext cx="309053" cy="281176"/>
            <a:chOff x="1493925" y="3747900"/>
            <a:chExt cx="369725" cy="336375"/>
          </a:xfrm>
        </p:grpSpPr>
        <p:sp>
          <p:nvSpPr>
            <p:cNvPr id="2454" name="Google Shape;2454;p44"/>
            <p:cNvSpPr/>
            <p:nvPr/>
          </p:nvSpPr>
          <p:spPr>
            <a:xfrm>
              <a:off x="1627275" y="3747900"/>
              <a:ext cx="102725" cy="88150"/>
            </a:xfrm>
            <a:custGeom>
              <a:rect b="b" l="l" r="r" t="t"/>
              <a:pathLst>
                <a:path extrusionOk="0" h="3526" w="4109">
                  <a:moveTo>
                    <a:pt x="1179" y="1"/>
                  </a:moveTo>
                  <a:cubicBezTo>
                    <a:pt x="524" y="1"/>
                    <a:pt x="0" y="525"/>
                    <a:pt x="0" y="1168"/>
                  </a:cubicBezTo>
                  <a:cubicBezTo>
                    <a:pt x="0" y="1823"/>
                    <a:pt x="548" y="2573"/>
                    <a:pt x="2060" y="3525"/>
                  </a:cubicBezTo>
                  <a:cubicBezTo>
                    <a:pt x="3560" y="2573"/>
                    <a:pt x="4108" y="1823"/>
                    <a:pt x="4108" y="1168"/>
                  </a:cubicBezTo>
                  <a:cubicBezTo>
                    <a:pt x="4108" y="525"/>
                    <a:pt x="3584" y="1"/>
                    <a:pt x="2941" y="1"/>
                  </a:cubicBezTo>
                  <a:cubicBezTo>
                    <a:pt x="2584" y="1"/>
                    <a:pt x="2275" y="156"/>
                    <a:pt x="2060" y="406"/>
                  </a:cubicBezTo>
                  <a:cubicBezTo>
                    <a:pt x="1846" y="156"/>
                    <a:pt x="1524" y="1"/>
                    <a:pt x="1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4"/>
            <p:cNvSpPr/>
            <p:nvPr/>
          </p:nvSpPr>
          <p:spPr>
            <a:xfrm>
              <a:off x="1493925" y="3922350"/>
              <a:ext cx="148850" cy="161925"/>
            </a:xfrm>
            <a:custGeom>
              <a:rect b="b" l="l" r="r" t="t"/>
              <a:pathLst>
                <a:path extrusionOk="0" h="6477" w="5954">
                  <a:moveTo>
                    <a:pt x="3037" y="0"/>
                  </a:moveTo>
                  <a:cubicBezTo>
                    <a:pt x="1358" y="0"/>
                    <a:pt x="0" y="1369"/>
                    <a:pt x="0" y="3048"/>
                  </a:cubicBezTo>
                  <a:lnTo>
                    <a:pt x="0" y="6477"/>
                  </a:lnTo>
                  <a:lnTo>
                    <a:pt x="4549" y="6477"/>
                  </a:lnTo>
                  <a:cubicBezTo>
                    <a:pt x="4680" y="5596"/>
                    <a:pt x="5215" y="4846"/>
                    <a:pt x="5954" y="4417"/>
                  </a:cubicBezTo>
                  <a:cubicBezTo>
                    <a:pt x="5382" y="3977"/>
                    <a:pt x="5001" y="3286"/>
                    <a:pt x="5001" y="2500"/>
                  </a:cubicBezTo>
                  <a:cubicBezTo>
                    <a:pt x="5001" y="1774"/>
                    <a:pt x="5323" y="1131"/>
                    <a:pt x="5835" y="691"/>
                  </a:cubicBezTo>
                  <a:cubicBezTo>
                    <a:pt x="5311" y="262"/>
                    <a:pt x="4644" y="0"/>
                    <a:pt x="3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4"/>
            <p:cNvSpPr/>
            <p:nvPr/>
          </p:nvSpPr>
          <p:spPr>
            <a:xfrm>
              <a:off x="1629650" y="4044675"/>
              <a:ext cx="98250" cy="39600"/>
            </a:xfrm>
            <a:custGeom>
              <a:rect b="b" l="l" r="r" t="t"/>
              <a:pathLst>
                <a:path extrusionOk="0" h="1584" w="3930">
                  <a:moveTo>
                    <a:pt x="1965" y="0"/>
                  </a:moveTo>
                  <a:cubicBezTo>
                    <a:pt x="1001" y="0"/>
                    <a:pt x="191" y="679"/>
                    <a:pt x="1" y="1584"/>
                  </a:cubicBezTo>
                  <a:lnTo>
                    <a:pt x="3930" y="1584"/>
                  </a:lnTo>
                  <a:cubicBezTo>
                    <a:pt x="3727" y="679"/>
                    <a:pt x="2930" y="0"/>
                    <a:pt x="1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4"/>
            <p:cNvSpPr/>
            <p:nvPr/>
          </p:nvSpPr>
          <p:spPr>
            <a:xfrm>
              <a:off x="1714500" y="3946750"/>
              <a:ext cx="149150" cy="137525"/>
            </a:xfrm>
            <a:custGeom>
              <a:rect b="b" l="l" r="r" t="t"/>
              <a:pathLst>
                <a:path extrusionOk="0" h="5501" w="5966">
                  <a:moveTo>
                    <a:pt x="2048" y="0"/>
                  </a:moveTo>
                  <a:cubicBezTo>
                    <a:pt x="1536" y="0"/>
                    <a:pt x="1060" y="131"/>
                    <a:pt x="643" y="346"/>
                  </a:cubicBezTo>
                  <a:cubicBezTo>
                    <a:pt x="845" y="691"/>
                    <a:pt x="964" y="1096"/>
                    <a:pt x="964" y="1524"/>
                  </a:cubicBezTo>
                  <a:cubicBezTo>
                    <a:pt x="964" y="2310"/>
                    <a:pt x="583" y="3001"/>
                    <a:pt x="0" y="3441"/>
                  </a:cubicBezTo>
                  <a:cubicBezTo>
                    <a:pt x="750" y="3870"/>
                    <a:pt x="1286" y="4620"/>
                    <a:pt x="1417" y="5501"/>
                  </a:cubicBezTo>
                  <a:lnTo>
                    <a:pt x="5965" y="5501"/>
                  </a:lnTo>
                  <a:lnTo>
                    <a:pt x="5965" y="3048"/>
                  </a:lnTo>
                  <a:cubicBezTo>
                    <a:pt x="5965" y="1370"/>
                    <a:pt x="4596" y="0"/>
                    <a:pt x="2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4"/>
            <p:cNvSpPr/>
            <p:nvPr/>
          </p:nvSpPr>
          <p:spPr>
            <a:xfrm>
              <a:off x="1723725" y="3824175"/>
              <a:ext cx="105675" cy="100800"/>
            </a:xfrm>
            <a:custGeom>
              <a:rect b="b" l="l" r="r" t="t"/>
              <a:pathLst>
                <a:path extrusionOk="0" h="4032" w="4227">
                  <a:moveTo>
                    <a:pt x="2114" y="0"/>
                  </a:moveTo>
                  <a:cubicBezTo>
                    <a:pt x="2049" y="0"/>
                    <a:pt x="1983" y="3"/>
                    <a:pt x="1917" y="10"/>
                  </a:cubicBezTo>
                  <a:cubicBezTo>
                    <a:pt x="810" y="129"/>
                    <a:pt x="0" y="1117"/>
                    <a:pt x="107" y="2213"/>
                  </a:cubicBezTo>
                  <a:cubicBezTo>
                    <a:pt x="219" y="3254"/>
                    <a:pt x="1100" y="4032"/>
                    <a:pt x="2115" y="4032"/>
                  </a:cubicBezTo>
                  <a:cubicBezTo>
                    <a:pt x="2180" y="4032"/>
                    <a:pt x="2245" y="4029"/>
                    <a:pt x="2310" y="4022"/>
                  </a:cubicBezTo>
                  <a:cubicBezTo>
                    <a:pt x="3417" y="3915"/>
                    <a:pt x="4227" y="2927"/>
                    <a:pt x="4120" y="1820"/>
                  </a:cubicBezTo>
                  <a:cubicBezTo>
                    <a:pt x="4019" y="778"/>
                    <a:pt x="3139" y="0"/>
                    <a:pt x="2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4"/>
            <p:cNvSpPr/>
            <p:nvPr/>
          </p:nvSpPr>
          <p:spPr>
            <a:xfrm>
              <a:off x="1523700" y="3799975"/>
              <a:ext cx="114325" cy="100675"/>
            </a:xfrm>
            <a:custGeom>
              <a:rect b="b" l="l" r="r" t="t"/>
              <a:pathLst>
                <a:path extrusionOk="0" h="4027" w="4573">
                  <a:moveTo>
                    <a:pt x="2290" y="1"/>
                  </a:moveTo>
                  <a:cubicBezTo>
                    <a:pt x="2031" y="1"/>
                    <a:pt x="1767" y="51"/>
                    <a:pt x="1512" y="156"/>
                  </a:cubicBezTo>
                  <a:cubicBezTo>
                    <a:pt x="488" y="573"/>
                    <a:pt x="0" y="1752"/>
                    <a:pt x="429" y="2788"/>
                  </a:cubicBezTo>
                  <a:cubicBezTo>
                    <a:pt x="752" y="3559"/>
                    <a:pt x="1501" y="4027"/>
                    <a:pt x="2289" y="4027"/>
                  </a:cubicBezTo>
                  <a:cubicBezTo>
                    <a:pt x="2546" y="4027"/>
                    <a:pt x="2808" y="3977"/>
                    <a:pt x="3060" y="3871"/>
                  </a:cubicBezTo>
                  <a:cubicBezTo>
                    <a:pt x="4084" y="3454"/>
                    <a:pt x="4572" y="2276"/>
                    <a:pt x="4143" y="1240"/>
                  </a:cubicBezTo>
                  <a:cubicBezTo>
                    <a:pt x="3829" y="468"/>
                    <a:pt x="3083" y="1"/>
                    <a:pt x="2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4"/>
            <p:cNvSpPr/>
            <p:nvPr/>
          </p:nvSpPr>
          <p:spPr>
            <a:xfrm>
              <a:off x="1640675" y="3946750"/>
              <a:ext cx="76225" cy="76225"/>
            </a:xfrm>
            <a:custGeom>
              <a:rect b="b" l="l" r="r" t="t"/>
              <a:pathLst>
                <a:path extrusionOk="0" h="3049" w="3049">
                  <a:moveTo>
                    <a:pt x="1524" y="0"/>
                  </a:moveTo>
                  <a:cubicBezTo>
                    <a:pt x="679" y="0"/>
                    <a:pt x="0" y="691"/>
                    <a:pt x="0" y="1524"/>
                  </a:cubicBezTo>
                  <a:cubicBezTo>
                    <a:pt x="0" y="2370"/>
                    <a:pt x="679" y="3048"/>
                    <a:pt x="1524" y="3048"/>
                  </a:cubicBezTo>
                  <a:cubicBezTo>
                    <a:pt x="2358" y="3048"/>
                    <a:pt x="3048" y="2370"/>
                    <a:pt x="3048" y="1524"/>
                  </a:cubicBezTo>
                  <a:cubicBezTo>
                    <a:pt x="3048" y="691"/>
                    <a:pt x="2358" y="0"/>
                    <a:pt x="1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4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p45"/>
          <p:cNvSpPr txBox="1"/>
          <p:nvPr>
            <p:ph type="title"/>
          </p:nvPr>
        </p:nvSpPr>
        <p:spPr>
          <a:xfrm>
            <a:off x="4778025" y="488400"/>
            <a:ext cx="4268100" cy="78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Summary</a:t>
            </a:r>
            <a:endParaRPr/>
          </a:p>
        </p:txBody>
      </p:sp>
      <p:sp>
        <p:nvSpPr>
          <p:cNvPr id="2466" name="Google Shape;2466;p45"/>
          <p:cNvSpPr txBox="1"/>
          <p:nvPr>
            <p:ph idx="1" type="subTitle"/>
          </p:nvPr>
        </p:nvSpPr>
        <p:spPr>
          <a:xfrm>
            <a:off x="3588975" y="1581625"/>
            <a:ext cx="5294700" cy="327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Type your summary here. Don’t forget to use capital letters at the beginning of your sentences and punctuation. Make sure you indent your paragraph.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national Day for the Abolition of Slavery by Slidesgo">
  <a:themeElements>
    <a:clrScheme name="Simple Light">
      <a:dk1>
        <a:srgbClr val="FFFFFF"/>
      </a:dk1>
      <a:lt1>
        <a:srgbClr val="295035"/>
      </a:lt1>
      <a:dk2>
        <a:srgbClr val="E6EA5C"/>
      </a:dk2>
      <a:lt2>
        <a:srgbClr val="E02824"/>
      </a:lt2>
      <a:accent1>
        <a:srgbClr val="F27D14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E6EA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