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5"/>
    <p:sldMasterId id="214748367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51435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  <p:embeddedFont>
      <p:font typeface="Quicksand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C328CF1-BEA7-43AF-B819-8E0EADC5621D}">
  <a:tblStyle styleId="{2C328CF1-BEA7-43AF-B819-8E0EADC562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Quicksand-bold.fntdata"/><Relationship Id="rId27" Type="http://schemas.openxmlformats.org/officeDocument/2006/relationships/font" Target="fonts/Quicksand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727f79d3a8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727f79d3a8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727f79d3a8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727f79d3a8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727f79d3a8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727f79d3a8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727f79d3a8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727f79d3a8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727f79d3a8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727f79d3a8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727f79d3a8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727f79d3a8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55cf07ea5d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55cf07ea5d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727f79d3a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727f79d3a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727f79d3a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727f79d3a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727f79d3a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727f79d3a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727f79d3a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727f79d3a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727f79d3a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727f79d3a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727f79d3a8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727f79d3a8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727f79d3a8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727f79d3a8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">
  <p:cSld name="TITLE_AND_BODY_1_1"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25"/>
          <p:cNvSpPr txBox="1"/>
          <p:nvPr/>
        </p:nvSpPr>
        <p:spPr>
          <a:xfrm>
            <a:off x="65600" y="0"/>
            <a:ext cx="5995200" cy="572700"/>
          </a:xfrm>
          <a:prstGeom prst="rect">
            <a:avLst/>
          </a:prstGeom>
          <a:solidFill>
            <a:srgbClr val="C2F3F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143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Raleway"/>
                <a:ea typeface="Raleway"/>
                <a:cs typeface="Raleway"/>
                <a:sym typeface="Raleway"/>
              </a:rPr>
              <a:t>Head + Heart+ Conscience &amp; Wonder</a:t>
            </a:r>
            <a:endParaRPr b="1" sz="2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8" name="Google Shape;98;p25"/>
          <p:cNvSpPr txBox="1"/>
          <p:nvPr/>
        </p:nvSpPr>
        <p:spPr>
          <a:xfrm>
            <a:off x="65600" y="1609200"/>
            <a:ext cx="8955900" cy="3345900"/>
          </a:xfrm>
          <a:prstGeom prst="rect">
            <a:avLst/>
          </a:prstGeom>
          <a:solidFill>
            <a:srgbClr val="C2F3F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99" name="Google Shape;99;p25"/>
          <p:cNvGraphicFramePr/>
          <p:nvPr/>
        </p:nvGraphicFramePr>
        <p:xfrm>
          <a:off x="71063" y="704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{2C328CF1-BEA7-43AF-B819-8E0EADC5621D}</a:tableStyleId>
              </a:tblPr>
              <a:tblGrid>
                <a:gridCol w="2985300"/>
                <a:gridCol w="2788825"/>
                <a:gridCol w="3181775"/>
              </a:tblGrid>
              <a:tr h="905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HEAD: </a:t>
                      </a: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What information was confirmed for you? What remains uncertain? Are there any facts that are contested?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4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HEART: </a:t>
                      </a: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What emotions does this topic raise for your? Are there any particular moments, images, or stories that stood out to your? If so, why?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47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Conscience: </a:t>
                      </a: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What questions about fairness, justice, and equality does this raise for you?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Wonder:</a:t>
                      </a:r>
                      <a:r>
                        <a:rPr lang="en" sz="11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What are you still curious about? What questions do you have? </a:t>
                      </a:r>
                      <a:endParaRPr sz="11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47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" name="Google Shape;102;p26"/>
          <p:cNvSpPr txBox="1"/>
          <p:nvPr/>
        </p:nvSpPr>
        <p:spPr>
          <a:xfrm>
            <a:off x="280425" y="1091525"/>
            <a:ext cx="3398100" cy="3727500"/>
          </a:xfrm>
          <a:prstGeom prst="rect">
            <a:avLst/>
          </a:prstGeom>
          <a:solidFill>
            <a:srgbClr val="35D0BA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6"/>
          <p:cNvSpPr txBox="1"/>
          <p:nvPr/>
        </p:nvSpPr>
        <p:spPr>
          <a:xfrm>
            <a:off x="624825" y="1339025"/>
            <a:ext cx="2709300" cy="32325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1430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aleway"/>
              <a:buAutoNum type="arabicPeriod"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Complete this </a:t>
            </a:r>
            <a:r>
              <a:rPr b="1" i="1" lang="en" sz="1700">
                <a:latin typeface="Raleway"/>
                <a:ea typeface="Raleway"/>
                <a:cs typeface="Raleway"/>
                <a:sym typeface="Raleway"/>
              </a:rPr>
              <a:t>system thinking analysis</a:t>
            </a: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 on your own. 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aleway"/>
              <a:buAutoNum type="arabicPeriod"/>
            </a:pPr>
            <a:r>
              <a:rPr lang="en" sz="1700">
                <a:latin typeface="Raleway"/>
                <a:ea typeface="Raleway"/>
                <a:cs typeface="Raleway"/>
                <a:sym typeface="Raleway"/>
              </a:rPr>
              <a:t>When you are finished, share your responses with a partner.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04" name="Google Shape;104;p26"/>
          <p:cNvGraphicFramePr/>
          <p:nvPr/>
        </p:nvGraphicFramePr>
        <p:xfrm>
          <a:off x="3903325" y="219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{2C328CF1-BEA7-43AF-B819-8E0EADC5621D}</a:tableStyleId>
              </a:tblPr>
              <a:tblGrid>
                <a:gridCol w="1557975"/>
                <a:gridCol w="3384450"/>
              </a:tblGrid>
              <a:tr h="858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Events</a:t>
                      </a:r>
                      <a:endParaRPr b="1" sz="13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3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What just happened?</a:t>
                      </a:r>
                      <a:endParaRPr i="1" sz="13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D0B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59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Patterns &amp; Trends</a:t>
                      </a:r>
                      <a:endParaRPr b="1" sz="13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3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What has been happening? What are the trends?</a:t>
                      </a:r>
                      <a:endParaRPr i="1" sz="13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D0B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45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Structures &amp; Systems</a:t>
                      </a:r>
                      <a:endParaRPr b="1" sz="13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What lead to the patterns?</a:t>
                      </a:r>
                      <a:endParaRPr sz="13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D0B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334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Mental Models</a:t>
                      </a:r>
                      <a:endParaRPr b="1" sz="13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What assumptions, beliefs and values did people hold at the time this happened? (consider in context of image)</a:t>
                      </a:r>
                      <a:endParaRPr sz="12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5D0B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7"/>
          <p:cNvSpPr txBox="1"/>
          <p:nvPr/>
        </p:nvSpPr>
        <p:spPr>
          <a:xfrm>
            <a:off x="246325" y="138100"/>
            <a:ext cx="2155200" cy="7389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1430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African Slave Trade 1500-1870</a:t>
            </a:r>
            <a:endParaRPr b="1" sz="1800"/>
          </a:p>
        </p:txBody>
      </p:sp>
      <p:sp>
        <p:nvSpPr>
          <p:cNvPr id="108" name="Google Shape;108;p27"/>
          <p:cNvSpPr txBox="1"/>
          <p:nvPr/>
        </p:nvSpPr>
        <p:spPr>
          <a:xfrm>
            <a:off x="246325" y="1786800"/>
            <a:ext cx="2155200" cy="15699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1430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Take 30 seconds to look at this map. Pay attention to the legends, and arrows. </a:t>
            </a:r>
            <a:endParaRPr sz="1800"/>
          </a:p>
        </p:txBody>
      </p:sp>
      <p:pic>
        <p:nvPicPr>
          <p:cNvPr id="109" name="Google Shape;109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78550" y="76200"/>
            <a:ext cx="6177923" cy="49911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143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_2"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28"/>
          <p:cNvSpPr txBox="1"/>
          <p:nvPr/>
        </p:nvSpPr>
        <p:spPr>
          <a:xfrm>
            <a:off x="311700" y="126150"/>
            <a:ext cx="4039200" cy="4862400"/>
          </a:xfrm>
          <a:prstGeom prst="rect">
            <a:avLst/>
          </a:prstGeom>
          <a:solidFill>
            <a:srgbClr val="FFE59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7020000" dist="1143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The long nineteenth century saw millions of people </a:t>
            </a:r>
            <a:r>
              <a:rPr b="1" lang="en" sz="1600" u="sng">
                <a:latin typeface="Raleway"/>
                <a:ea typeface="Raleway"/>
                <a:cs typeface="Raleway"/>
                <a:sym typeface="Raleway"/>
              </a:rPr>
              <a:t>enslaved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 and forced to work, in order to fuel a rapidly growing global economy. But this same period also saw the </a:t>
            </a:r>
            <a:r>
              <a:rPr b="1" lang="en" sz="1600" u="sng">
                <a:latin typeface="Raleway"/>
                <a:ea typeface="Raleway"/>
                <a:cs typeface="Raleway"/>
                <a:sym typeface="Raleway"/>
              </a:rPr>
              <a:t>dismantling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 of the institutions of slavery and the slave trade. Determined groups of people came together and ended an incredibly profitable system controlled by wealthy and powerful men. 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In this lesson, we’ll ask how the </a:t>
            </a:r>
            <a:r>
              <a:rPr b="1" lang="en" sz="1600" u="sng">
                <a:latin typeface="Raleway"/>
                <a:ea typeface="Raleway"/>
                <a:cs typeface="Raleway"/>
                <a:sym typeface="Raleway"/>
              </a:rPr>
              <a:t>abolitionist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 movement took shape and why it succeeded. Did a new </a:t>
            </a:r>
            <a:r>
              <a:rPr b="1" lang="en" sz="1600" u="sng">
                <a:latin typeface="Raleway"/>
                <a:ea typeface="Raleway"/>
                <a:cs typeface="Raleway"/>
                <a:sym typeface="Raleway"/>
              </a:rPr>
              <a:t>morality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 lead to the end of the </a:t>
            </a:r>
            <a:r>
              <a:rPr b="1" lang="en" sz="1600" u="sng">
                <a:latin typeface="Raleway"/>
                <a:ea typeface="Raleway"/>
                <a:cs typeface="Raleway"/>
                <a:sym typeface="Raleway"/>
              </a:rPr>
              <a:t>immoral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 practice of slavery, or are there other factors to consider? As we continue to hone our sourcing skills, we’ll ask whether </a:t>
            </a:r>
            <a:r>
              <a:rPr b="1" lang="en" sz="1600" u="sng">
                <a:latin typeface="Raleway"/>
                <a:ea typeface="Raleway"/>
                <a:cs typeface="Raleway"/>
                <a:sym typeface="Raleway"/>
              </a:rPr>
              <a:t>capitalism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 led to the </a:t>
            </a:r>
            <a:r>
              <a:rPr b="1" lang="en" sz="1600" u="sng">
                <a:latin typeface="Raleway"/>
                <a:ea typeface="Raleway"/>
                <a:cs typeface="Raleway"/>
                <a:sym typeface="Raleway"/>
              </a:rPr>
              <a:t>abolition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 of slavery or if </a:t>
            </a:r>
            <a:r>
              <a:rPr b="1" lang="en" sz="1600" u="sng">
                <a:latin typeface="Raleway"/>
                <a:ea typeface="Raleway"/>
                <a:cs typeface="Raleway"/>
                <a:sym typeface="Raleway"/>
              </a:rPr>
              <a:t>capitalism</a:t>
            </a: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 was actually a cause of it.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3" name="Google Shape;113;p28"/>
          <p:cNvSpPr txBox="1"/>
          <p:nvPr/>
        </p:nvSpPr>
        <p:spPr>
          <a:xfrm>
            <a:off x="4631825" y="1183700"/>
            <a:ext cx="4260300" cy="3681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6000000" dist="1143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Learning Objectives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Font typeface="Raleway"/>
              <a:buChar char="❖"/>
            </a:pP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Identify the impacts of slavery on societies in Africa and on global production and distribution.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Font typeface="Raleway"/>
              <a:buChar char="❖"/>
            </a:pP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Understand and evaluate the arguments people used to fight for the abolition of slavery.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Font typeface="Raleway"/>
              <a:buChar char="❖"/>
            </a:pP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Examine the connections between capitalism and the system of slavery.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Font typeface="Raleway"/>
              <a:buChar char="❖"/>
            </a:pPr>
            <a:r>
              <a:rPr lang="en" sz="1500">
                <a:latin typeface="Raleway"/>
                <a:ea typeface="Raleway"/>
                <a:cs typeface="Raleway"/>
                <a:sym typeface="Raleway"/>
              </a:rPr>
              <a:t>Use the historical thinking practice of sourcing to evaluate theories about the abolition of slavery.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4" name="Google Shape;114;p28"/>
          <p:cNvSpPr txBox="1"/>
          <p:nvPr/>
        </p:nvSpPr>
        <p:spPr>
          <a:xfrm>
            <a:off x="4572000" y="126150"/>
            <a:ext cx="4260300" cy="572700"/>
          </a:xfrm>
          <a:prstGeom prst="rect">
            <a:avLst/>
          </a:prstGeom>
          <a:solidFill>
            <a:srgbClr val="FFE599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6000000" dist="1143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Raleway"/>
                <a:ea typeface="Raleway"/>
                <a:cs typeface="Raleway"/>
                <a:sym typeface="Raleway"/>
              </a:rPr>
              <a:t>Introduction</a:t>
            </a:r>
            <a:endParaRPr b="1" sz="23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E599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gif"/><Relationship Id="rId4" Type="http://schemas.openxmlformats.org/officeDocument/2006/relationships/hyperlink" Target="http://dontchangethislink.peardeckmagic.zone?eyJ0eXBlIjoiZ29vZ2xlLXNsaWRlcy1hZGRvbi1yZXNwb25zZS1mb290ZXIiLCJsYXN0RWRpdGVkQnkiOiIxMTcyMjc0MDE2OTQwMTE0MjI0NjUiLCJwcmVzZW50YXRpb25JZCI6IjFvWWhOMmprbmlmdVVXNUxHU3VFcXpaa05Ic2t4ZUZiMnNYM1BybGxCNl9rIiwiY29udGVudElkIjoiY3VzdG9tLXJlc3BvbnNlLWZyZWVSZXNwb25zZS10ZXh0Iiwic2xpZGVJZCI6ImcxMTg4MTUzZWQ5MF8wXzU3MCIsImNvbnRlbnRJbnN0YW5jZUlkIjoiMW9ZaE4yamtuaWZ1VVc1TEdTdUVxelprTkhza3hlRmIyc1gzUHJsbEI2X2svOTc0N2M3OWEtZjA0ZC00MmVkLTg3ZmYtODEzMzkxNDRmMjEyIn0=pearId=magic-pear-metadata-identifier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gif"/><Relationship Id="rId4" Type="http://schemas.openxmlformats.org/officeDocument/2006/relationships/hyperlink" Target="http://dontchangethislink.peardeckmagic.zone?eyJ0eXBlIjoiZ29vZ2xlLXNsaWRlcy1hZGRvbi1yZXNwb25zZS1mb290ZXIiLCJsYXN0RWRpdGVkQnkiOiIxMTcyMjc0MDE2OTQwMTE0MjI0NjUiLCJwcmVzZW50YXRpb25JZCI6IjFvWWhOMmprbmlmdVVXNUxHU3VFcXpaa05Ic2t4ZUZiMnNYM1BybGxCNl9rIiwiY29udGVudElkIjoiY3VzdG9tLXJlc3BvbnNlLWZyZWVSZXNwb25zZS10ZXh0Iiwic2xpZGVJZCI6ImcxMTg4MTUzZWQ5MF8wXzU3MCIsImNvbnRlbnRJbnN0YW5jZUlkIjoiMW9ZaE4yamtuaWZ1VVc1TEdTdUVxelprTkhza3hlRmIyc1gzUHJsbEI2X2svOTc0N2M3OWEtZjA0ZC00MmVkLTg3ZmYtODEzMzkxNDRmMjEyIn0=pearId=magic-pear-metadata-identifier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gif"/><Relationship Id="rId4" Type="http://schemas.openxmlformats.org/officeDocument/2006/relationships/hyperlink" Target="http://dontchangethislink.peardeckmagic.zone?eyJ0eXBlIjoiZ29vZ2xlLXNsaWRlcy1hZGRvbi1yZXNwb25zZS1mb290ZXIiLCJsYXN0RWRpdGVkQnkiOiIxMTcyMjc0MDE2OTQwMTE0MjI0NjUiLCJwcmVzZW50YXRpb25JZCI6IjFvWWhOMmprbmlmdVVXNUxHU3VFcXpaa05Ic2t4ZUZiMnNYM1BybGxCNl9rIiwiY29udGVudElkIjoiY3VzdG9tLXJlc3BvbnNlLWZyZWVSZXNwb25zZS10ZXh0Iiwic2xpZGVJZCI6ImcxMTg4MTUzZWQ5MF8wXzU3MCIsImNvbnRlbnRJbnN0YW5jZUlkIjoiMW9ZaE4yamtuaWZ1VVc1TEdTdUVxelprTkhza3hlRmIyc1gzUHJsbEI2X2svOTc0N2M3OWEtZjA0ZC00MmVkLTg3ZmYtODEzMzkxNDRmMjEyIn0=pearId=magic-pear-metadata-identifier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gif"/><Relationship Id="rId4" Type="http://schemas.openxmlformats.org/officeDocument/2006/relationships/hyperlink" Target="http://dontchangethislink.peardeckmagic.zone?eyJ0eXBlIjoiZ29vZ2xlLXNsaWRlcy1hZGRvbi1yZXNwb25zZS1mb290ZXIiLCJsYXN0RWRpdGVkQnkiOiIxMTcyMjc0MDE2OTQwMTE0MjI0NjUiLCJwcmVzZW50YXRpb25JZCI6IjFvWWhOMmprbmlmdVVXNUxHU3VFcXpaa05Ic2t4ZUZiMnNYM1BybGxCNl9rIiwiY29udGVudElkIjoiY3VzdG9tLXJlc3BvbnNlLWZyZWVSZXNwb25zZS10ZXh0Iiwic2xpZGVJZCI6ImcxMTg4MTUzZWQ5MF8wXzU3MCIsImNvbnRlbnRJbnN0YW5jZUlkIjoiMW9ZaE4yamtuaWZ1VVc1TEdTdUVxelprTkhza3hlRmIyc1gzUHJsbEI2X2svOTc0N2M3OWEtZjA0ZC00MmVkLTg3ZmYtODEzMzkxNDRmMjEyIn0=pearId=magic-pear-metadata-identifier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gif"/><Relationship Id="rId4" Type="http://schemas.openxmlformats.org/officeDocument/2006/relationships/hyperlink" Target="http://dontchangethislink.peardeckmagic.zone?eyJ0eXBlIjoiZ29vZ2xlLXNsaWRlcy1hZGRvbi1yZXNwb25zZS1mb290ZXIiLCJsYXN0RWRpdGVkQnkiOiIxMTcyMjc0MDE2OTQwMTE0MjI0NjUiLCJwcmVzZW50YXRpb25JZCI6IjFvWWhOMmprbmlmdVVXNUxHU3VFcXpaa05Ic2t4ZUZiMnNYM1BybGxCNl9rIiwiY29udGVudElkIjoiY3VzdG9tLXJlc3BvbnNlLWZyZWVSZXNwb25zZS10ZXh0Iiwic2xpZGVJZCI6ImcxMTg4MTUzZWQ5MF8wXzU3MCIsImNvbnRlbnRJbnN0YW5jZUlkIjoiMW9ZaE4yamtuaWZ1VVc1TEdTdUVxelprTkhza3hlRmIyc1gzUHJsbEI2X2svOTc0N2M3OWEtZjA0ZC00MmVkLTg3ZmYtODEzMzkxNDRmMjEyIn0=pearId=magic-pear-metadata-identifier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gif"/><Relationship Id="rId4" Type="http://schemas.openxmlformats.org/officeDocument/2006/relationships/hyperlink" Target="http://dontchangethislink.peardeckmagic.zone?eyJ0eXBlIjoiZ29vZ2xlLXNsaWRlcy1hZGRvbi1yZXNwb25zZS1mb290ZXIiLCJsYXN0RWRpdGVkQnkiOiIxMTcyMjc0MDE2OTQwMTE0MjI0NjUiLCJwcmVzZW50YXRpb25JZCI6IjFvWWhOMmprbmlmdVVXNUxHU3VFcXpaa05Ic2t4ZUZiMnNYM1BybGxCNl9rIiwiY29udGVudElkIjoiY3VzdG9tLXJlc3BvbnNlLWZyZWVSZXNwb25zZS10ZXh0Iiwic2xpZGVJZCI6ImcxMTg4MTUzZWQ5MF8wXzU3MCIsImNvbnRlbnRJbnN0YW5jZUlkIjoiMW9ZaE4yamtuaWZ1VVc1TEdTdUVxelprTkhza3hlRmIyc1gzUHJsbEI2X2svOTc0N2M3OWEtZjA0ZC00MmVkLTg3ZmYtODEzMzkxNDRmMjEyIn0=pearId=magic-pear-metadata-identifier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Relationship Id="rId4" Type="http://schemas.openxmlformats.org/officeDocument/2006/relationships/hyperlink" Target="http://dontchangethislink.peardeckmagic.zone?eyJ0eXBlIjoiZ29vZ2xlLXNsaWRlcy1hZGRvbi1yZXNwb25zZS1mb290ZXIiLCJsYXN0RWRpdGVkQnkiOiIxMTcyMjc0MDE2OTQwMTE0MjI0NjUiLCJwcmVzZW50YXRpb25JZCI6IjFvWWhOMmprbmlmdVVXNUxHU3VFcXpaa05Ic2t4ZUZiMnNYM1BybGxCNl9rIiwiY29udGVudElkIjoiY3VzdG9tLXJlc3BvbnNlLWZyZWVSZXNwb25zZS10ZXh0Iiwic2xpZGVJZCI6ImcxMTg4MTUzZWQ5MF8wXzU3MCIsImNvbnRlbnRJbnN0YW5jZUlkIjoiMW9ZaE4yamtuaWZ1VVc1TEdTdUVxelprTkhza3hlRmIyc1gzUHJsbEI2X2svOTc0N2M3OWEtZjA0ZC00MmVkLTg3ZmYtODEzMzkxNDRmMjEyIn0=pearId=magic-pear-metadata-identifier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gif"/><Relationship Id="rId4" Type="http://schemas.openxmlformats.org/officeDocument/2006/relationships/hyperlink" Target="http://dontchangethislink.peardeckmagic.zone?eyJ0eXBlIjoiZ29vZ2xlLXNsaWRlcy1hZGRvbi1yZXNwb25zZS1mb290ZXIiLCJsYXN0RWRpdGVkQnkiOiIxMTcyMjc0MDE2OTQwMTE0MjI0NjUiLCJwcmVzZW50YXRpb25JZCI6IjFvWWhOMmprbmlmdVVXNUxHU3VFcXpaa05Ic2t4ZUZiMnNYM1BybGxCNl9rIiwiY29udGVudElkIjoiY3VzdG9tLXJlc3BvbnNlLWZyZWVSZXNwb25zZS10ZXh0Iiwic2xpZGVJZCI6ImcxMTg4MTUzZWQ5MF8wXzU3MCIsImNvbnRlbnRJbnN0YW5jZUlkIjoiMW9ZaE4yamtuaWZ1VVc1TEdTdUVxelprTkhza3hlRmIyc1gzUHJsbEI2X2svOTc0N2M3OWEtZjA0ZC00MmVkLTg3ZmYtODEzMzkxNDRmMjEyIn0=pearId=magic-pear-metadata-identifier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gif"/><Relationship Id="rId4" Type="http://schemas.openxmlformats.org/officeDocument/2006/relationships/hyperlink" Target="http://dontchangethislink.peardeckmagic.zone?eyJ0eXBlIjoiZ29vZ2xlLXNsaWRlcy1hZGRvbi1yZXNwb25zZS1mb290ZXIiLCJsYXN0RWRpdGVkQnkiOiIxMTcyMjc0MDE2OTQwMTE0MjI0NjUiLCJwcmVzZW50YXRpb25JZCI6IjFvWWhOMmprbmlmdVVXNUxHU3VFcXpaa05Ic2t4ZUZiMnNYM1BybGxCNl9rIiwiY29udGVudElkIjoiY3VzdG9tLXJlc3BvbnNlLWZyZWVSZXNwb25zZS10ZXh0Iiwic2xpZGVJZCI6ImcxMTg4MTUzZWQ5MF8wXzU3MCIsImNvbnRlbnRJbnN0YW5jZUlkIjoiMW9ZaE4yamtuaWZ1VVc1TEdTdUVxelprTkhza3hlRmIyc1gzUHJsbEI2X2svOTc0N2M3OWEtZjA0ZC00MmVkLTg3ZmYtODEzMzkxNDRmMjEyIn0=pearId=magic-pear-metadata-identifier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gif"/><Relationship Id="rId4" Type="http://schemas.openxmlformats.org/officeDocument/2006/relationships/hyperlink" Target="http://dontchangethislink.peardeckmagic.zone?eyJ0eXBlIjoiZ29vZ2xlLXNsaWRlcy1hZGRvbi1yZXNwb25zZS1mb290ZXIiLCJsYXN0RWRpdGVkQnkiOiIxMTcyMjc0MDE2OTQwMTE0MjI0NjUiLCJwcmVzZW50YXRpb25JZCI6IjFvWWhOMmprbmlmdVVXNUxHU3VFcXpaa05Ic2t4ZUZiMnNYM1BybGxCNl9rIiwiY29udGVudElkIjoiY3VzdG9tLXJlc3BvbnNlLWZyZWVSZXNwb25zZS10ZXh0Iiwic2xpZGVJZCI6ImcxMTg4MTUzZWQ5MF8wXzU3MCIsImNvbnRlbnRJbnN0YW5jZUlkIjoiMW9ZaE4yamtuaWZ1VVc1TEdTdUVxelprTkhza3hlRmIyc1gzUHJsbEI2X2svOTc0N2M3OWEtZjA0ZC00MmVkLTg3ZmYtODEzMzkxNDRmMjEyIn0=pearId=magic-pear-metadata-identifier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gif"/><Relationship Id="rId4" Type="http://schemas.openxmlformats.org/officeDocument/2006/relationships/hyperlink" Target="http://dontchangethislink.peardeckmagic.zone?eyJ0eXBlIjoiZ29vZ2xlLXNsaWRlcy1hZGRvbi1yZXNwb25zZS1mb290ZXIiLCJsYXN0RWRpdGVkQnkiOiIxMTcyMjc0MDE2OTQwMTE0MjI0NjUiLCJwcmVzZW50YXRpb25JZCI6IjFvWWhOMmprbmlmdVVXNUxHU3VFcXpaa05Ic2t4ZUZiMnNYM1BybGxCNl9rIiwiY29udGVudElkIjoiY3VzdG9tLXJlc3BvbnNlLWZyZWVSZXNwb25zZS10ZXh0Iiwic2xpZGVJZCI6ImcxMTg4MTUzZWQ5MF8wXzU3MCIsImNvbnRlbnRJbnN0YW5jZUlkIjoiMW9ZaE4yamtuaWZ1VVc1TEdTdUVxelprTkhza3hlRmIyc1gzUHJsbEI2X2svOTc0N2M3OWEtZjA0ZC00MmVkLTg3ZmYtODEzMzkxNDRmMjEyIn0=pearId=magic-pear-metadata-identifier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gif"/><Relationship Id="rId4" Type="http://schemas.openxmlformats.org/officeDocument/2006/relationships/hyperlink" Target="http://dontchangethislink.peardeckmagic.zone?eyJ0eXBlIjoiZ29vZ2xlLXNsaWRlcy1hZGRvbi1yZXNwb25zZS1mb290ZXIiLCJsYXN0RWRpdGVkQnkiOiIxMTcyMjc0MDE2OTQwMTE0MjI0NjUiLCJwcmVzZW50YXRpb25JZCI6IjFvWWhOMmprbmlmdVVXNUxHU3VFcXpaa05Ic2t4ZUZiMnNYM1BybGxCNl9rIiwiY29udGVudElkIjoiY3VzdG9tLXJlc3BvbnNlLWZyZWVSZXNwb25zZS10ZXh0Iiwic2xpZGVJZCI6ImcxMTg4MTUzZWQ5MF8wXzU3MCIsImNvbnRlbnRJbnN0YW5jZUlkIjoiMW9ZaE4yamtuaWZ1VVc1TEdTdUVxelprTkhza3hlRmIyc1gzUHJsbEI2X2svOTc0N2M3OWEtZjA0ZC00MmVkLTg3ZmYtODEzMzkxNDRmMjEyIn0=pearId=magic-pear-metadata-identifier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gif"/><Relationship Id="rId4" Type="http://schemas.openxmlformats.org/officeDocument/2006/relationships/hyperlink" Target="http://dontchangethislink.peardeckmagic.zone?eyJ0eXBlIjoiZ29vZ2xlLXNsaWRlcy1hZGRvbi1yZXNwb25zZS1mb290ZXIiLCJsYXN0RWRpdGVkQnkiOiIxMTcyMjc0MDE2OTQwMTE0MjI0NjUiLCJwcmVzZW50YXRpb25JZCI6IjFvWWhOMmprbmlmdVVXNUxHU3VFcXpaa05Ic2t4ZUZiMnNYM1BybGxCNl9rIiwiY29udGVudElkIjoiY3VzdG9tLXJlc3BvbnNlLWZyZWVSZXNwb25zZS10ZXh0Iiwic2xpZGVJZCI6ImcxMTg4MTUzZWQ5MF8wXzU3MCIsImNvbnRlbnRJbnN0YW5jZUlkIjoiMW9ZaE4yamtuaWZ1VVc1TEdTdUVxelprTkhza3hlRmIyc1gzUHJsbEI2X2svOTc0N2M3OWEtZjA0ZC00MmVkLTg3ZmYtODEzMzkxNDRmMjEyIn0=pearId=magic-pear-metadata-identifier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gif"/><Relationship Id="rId4" Type="http://schemas.openxmlformats.org/officeDocument/2006/relationships/hyperlink" Target="http://dontchangethislink.peardeckmagic.zone?eyJ0eXBlIjoiZ29vZ2xlLXNsaWRlcy1hZGRvbi1yZXNwb25zZS1mb290ZXIiLCJsYXN0RWRpdGVkQnkiOiIxMTcyMjc0MDE2OTQwMTE0MjI0NjUiLCJwcmVzZW50YXRpb25JZCI6IjFvWWhOMmprbmlmdVVXNUxHU3VFcXpaa05Ic2t4ZUZiMnNYM1BybGxCNl9rIiwiY29udGVudElkIjoiY3VzdG9tLXJlc3BvbnNlLWZyZWVSZXNwb25zZS10ZXh0Iiwic2xpZGVJZCI6ImcxMTg4MTUzZWQ5MF8wXzU3MCIsImNvbnRlbnRJbnN0YW5jZUlkIjoiMW9ZaE4yamtuaWZ1VVc1TEdTdUVxelprTkhza3hlRmIyc1gzUHJsbEI2X2svOTc0N2M3OWEtZjA0ZC00MmVkLTg3ZmYtODEzMzkxNDRmMjEyIn0=pearId=magic-pear-metadata-identifi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>
            <p:ph type="ctrTitle"/>
          </p:nvPr>
        </p:nvSpPr>
        <p:spPr>
          <a:xfrm>
            <a:off x="311700" y="1915025"/>
            <a:ext cx="8520600" cy="1091400"/>
          </a:xfrm>
          <a:prstGeom prst="rect">
            <a:avLst/>
          </a:prstGeom>
          <a:solidFill>
            <a:srgbClr val="C2F3F0"/>
          </a:solidFill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latin typeface="Raleway"/>
                <a:ea typeface="Raleway"/>
                <a:cs typeface="Raleway"/>
                <a:sym typeface="Raleway"/>
              </a:rPr>
              <a:t>Head + Heart+ Conscience &amp; Wonder</a:t>
            </a:r>
            <a:endParaRPr b="1" sz="3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latin typeface="Raleway"/>
                <a:ea typeface="Raleway"/>
                <a:cs typeface="Raleway"/>
                <a:sym typeface="Raleway"/>
              </a:rPr>
              <a:t>Protocol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/>
          <p:nvPr/>
        </p:nvSpPr>
        <p:spPr>
          <a:xfrm>
            <a:off x="6813225" y="38"/>
            <a:ext cx="780300" cy="554100"/>
          </a:xfrm>
          <a:prstGeom prst="rect">
            <a:avLst/>
          </a:prstGeom>
          <a:solidFill>
            <a:srgbClr val="C2F3F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6288" y="13"/>
            <a:ext cx="554176" cy="55417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8"/>
          <p:cNvSpPr txBox="1"/>
          <p:nvPr/>
        </p:nvSpPr>
        <p:spPr>
          <a:xfrm>
            <a:off x="200125" y="1904775"/>
            <a:ext cx="25863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5" name="Google Shape;215;p38"/>
          <p:cNvSpPr txBox="1"/>
          <p:nvPr/>
        </p:nvSpPr>
        <p:spPr>
          <a:xfrm>
            <a:off x="3169050" y="1844200"/>
            <a:ext cx="25863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6" name="Google Shape;216;p38"/>
          <p:cNvSpPr txBox="1"/>
          <p:nvPr/>
        </p:nvSpPr>
        <p:spPr>
          <a:xfrm>
            <a:off x="6137975" y="1844200"/>
            <a:ext cx="28059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7" name="Google Shape;217;p38">
            <a:hlinkClick r:id="rId4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8"/>
          <p:cNvSpPr txBox="1"/>
          <p:nvPr/>
        </p:nvSpPr>
        <p:spPr>
          <a:xfrm>
            <a:off x="7983850" y="62375"/>
            <a:ext cx="1023000" cy="400200"/>
          </a:xfrm>
          <a:prstGeom prst="rect">
            <a:avLst/>
          </a:prstGeom>
          <a:solidFill>
            <a:srgbClr val="FFC478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Lesson 9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/>
          <p:nvPr/>
        </p:nvSpPr>
        <p:spPr>
          <a:xfrm>
            <a:off x="6813225" y="38"/>
            <a:ext cx="780300" cy="554100"/>
          </a:xfrm>
          <a:prstGeom prst="rect">
            <a:avLst/>
          </a:prstGeom>
          <a:solidFill>
            <a:srgbClr val="C2F3F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6288" y="13"/>
            <a:ext cx="554176" cy="55417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9"/>
          <p:cNvSpPr txBox="1"/>
          <p:nvPr/>
        </p:nvSpPr>
        <p:spPr>
          <a:xfrm>
            <a:off x="200125" y="1904775"/>
            <a:ext cx="25863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6" name="Google Shape;226;p39"/>
          <p:cNvSpPr txBox="1"/>
          <p:nvPr/>
        </p:nvSpPr>
        <p:spPr>
          <a:xfrm>
            <a:off x="3169050" y="1844200"/>
            <a:ext cx="25863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7" name="Google Shape;227;p39"/>
          <p:cNvSpPr txBox="1"/>
          <p:nvPr/>
        </p:nvSpPr>
        <p:spPr>
          <a:xfrm>
            <a:off x="6137975" y="1844200"/>
            <a:ext cx="28059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8" name="Google Shape;228;p39">
            <a:hlinkClick r:id="rId4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9"/>
          <p:cNvSpPr txBox="1"/>
          <p:nvPr/>
        </p:nvSpPr>
        <p:spPr>
          <a:xfrm>
            <a:off x="7983850" y="62375"/>
            <a:ext cx="1023000" cy="400200"/>
          </a:xfrm>
          <a:prstGeom prst="rect">
            <a:avLst/>
          </a:prstGeom>
          <a:solidFill>
            <a:srgbClr val="FFC478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Lesson 10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/>
          <p:nvPr/>
        </p:nvSpPr>
        <p:spPr>
          <a:xfrm>
            <a:off x="6813225" y="38"/>
            <a:ext cx="780300" cy="554100"/>
          </a:xfrm>
          <a:prstGeom prst="rect">
            <a:avLst/>
          </a:prstGeom>
          <a:solidFill>
            <a:srgbClr val="C2F3F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6288" y="13"/>
            <a:ext cx="554176" cy="55417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0"/>
          <p:cNvSpPr txBox="1"/>
          <p:nvPr/>
        </p:nvSpPr>
        <p:spPr>
          <a:xfrm>
            <a:off x="200125" y="1904775"/>
            <a:ext cx="25863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7" name="Google Shape;237;p40"/>
          <p:cNvSpPr txBox="1"/>
          <p:nvPr/>
        </p:nvSpPr>
        <p:spPr>
          <a:xfrm>
            <a:off x="3169050" y="1844200"/>
            <a:ext cx="25863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8" name="Google Shape;238;p40"/>
          <p:cNvSpPr txBox="1"/>
          <p:nvPr/>
        </p:nvSpPr>
        <p:spPr>
          <a:xfrm>
            <a:off x="6137975" y="1844200"/>
            <a:ext cx="28059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9" name="Google Shape;239;p40">
            <a:hlinkClick r:id="rId4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40"/>
          <p:cNvSpPr txBox="1"/>
          <p:nvPr/>
        </p:nvSpPr>
        <p:spPr>
          <a:xfrm>
            <a:off x="7983850" y="62375"/>
            <a:ext cx="1023000" cy="400200"/>
          </a:xfrm>
          <a:prstGeom prst="rect">
            <a:avLst/>
          </a:prstGeom>
          <a:solidFill>
            <a:srgbClr val="FFC478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Lesson 11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1"/>
          <p:cNvSpPr txBox="1"/>
          <p:nvPr/>
        </p:nvSpPr>
        <p:spPr>
          <a:xfrm>
            <a:off x="6813225" y="38"/>
            <a:ext cx="780300" cy="554100"/>
          </a:xfrm>
          <a:prstGeom prst="rect">
            <a:avLst/>
          </a:prstGeom>
          <a:solidFill>
            <a:srgbClr val="C2F3F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6" name="Google Shape;24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6288" y="13"/>
            <a:ext cx="554176" cy="55417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1"/>
          <p:cNvSpPr txBox="1"/>
          <p:nvPr/>
        </p:nvSpPr>
        <p:spPr>
          <a:xfrm>
            <a:off x="200125" y="1904775"/>
            <a:ext cx="25863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8" name="Google Shape;248;p41"/>
          <p:cNvSpPr txBox="1"/>
          <p:nvPr/>
        </p:nvSpPr>
        <p:spPr>
          <a:xfrm>
            <a:off x="3169050" y="1844200"/>
            <a:ext cx="25863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9" name="Google Shape;249;p41"/>
          <p:cNvSpPr txBox="1"/>
          <p:nvPr/>
        </p:nvSpPr>
        <p:spPr>
          <a:xfrm>
            <a:off x="6137975" y="1844200"/>
            <a:ext cx="28059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0" name="Google Shape;250;p41">
            <a:hlinkClick r:id="rId4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1"/>
          <p:cNvSpPr txBox="1"/>
          <p:nvPr/>
        </p:nvSpPr>
        <p:spPr>
          <a:xfrm>
            <a:off x="7983850" y="62375"/>
            <a:ext cx="1023000" cy="400200"/>
          </a:xfrm>
          <a:prstGeom prst="rect">
            <a:avLst/>
          </a:prstGeom>
          <a:solidFill>
            <a:srgbClr val="FFC478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Lesson 12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/>
          <p:nvPr/>
        </p:nvSpPr>
        <p:spPr>
          <a:xfrm>
            <a:off x="6813225" y="38"/>
            <a:ext cx="780300" cy="554100"/>
          </a:xfrm>
          <a:prstGeom prst="rect">
            <a:avLst/>
          </a:prstGeom>
          <a:solidFill>
            <a:srgbClr val="C2F3F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7" name="Google Shape;25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6288" y="13"/>
            <a:ext cx="554176" cy="554176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2"/>
          <p:cNvSpPr txBox="1"/>
          <p:nvPr/>
        </p:nvSpPr>
        <p:spPr>
          <a:xfrm>
            <a:off x="200125" y="1904775"/>
            <a:ext cx="25863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9" name="Google Shape;259;p42"/>
          <p:cNvSpPr txBox="1"/>
          <p:nvPr/>
        </p:nvSpPr>
        <p:spPr>
          <a:xfrm>
            <a:off x="3169050" y="1844200"/>
            <a:ext cx="25863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0" name="Google Shape;260;p42"/>
          <p:cNvSpPr txBox="1"/>
          <p:nvPr/>
        </p:nvSpPr>
        <p:spPr>
          <a:xfrm>
            <a:off x="6137975" y="1844200"/>
            <a:ext cx="28059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1" name="Google Shape;261;p42">
            <a:hlinkClick r:id="rId4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2"/>
          <p:cNvSpPr txBox="1"/>
          <p:nvPr/>
        </p:nvSpPr>
        <p:spPr>
          <a:xfrm>
            <a:off x="7983850" y="62375"/>
            <a:ext cx="1023000" cy="400200"/>
          </a:xfrm>
          <a:prstGeom prst="rect">
            <a:avLst/>
          </a:prstGeom>
          <a:solidFill>
            <a:srgbClr val="FFC478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Lesson 13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3"/>
          <p:cNvSpPr txBox="1"/>
          <p:nvPr/>
        </p:nvSpPr>
        <p:spPr>
          <a:xfrm>
            <a:off x="6813225" y="38"/>
            <a:ext cx="780300" cy="554100"/>
          </a:xfrm>
          <a:prstGeom prst="rect">
            <a:avLst/>
          </a:prstGeom>
          <a:solidFill>
            <a:srgbClr val="C2F3F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8" name="Google Shape;26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6288" y="13"/>
            <a:ext cx="554176" cy="55417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3"/>
          <p:cNvSpPr txBox="1"/>
          <p:nvPr/>
        </p:nvSpPr>
        <p:spPr>
          <a:xfrm>
            <a:off x="200125" y="1904775"/>
            <a:ext cx="25863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0" name="Google Shape;270;p43"/>
          <p:cNvSpPr txBox="1"/>
          <p:nvPr/>
        </p:nvSpPr>
        <p:spPr>
          <a:xfrm>
            <a:off x="3169050" y="1844200"/>
            <a:ext cx="25863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1" name="Google Shape;271;p43"/>
          <p:cNvSpPr txBox="1"/>
          <p:nvPr/>
        </p:nvSpPr>
        <p:spPr>
          <a:xfrm>
            <a:off x="6137975" y="1844200"/>
            <a:ext cx="28059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2" name="Google Shape;272;p43">
            <a:hlinkClick r:id="rId4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43"/>
          <p:cNvSpPr txBox="1"/>
          <p:nvPr/>
        </p:nvSpPr>
        <p:spPr>
          <a:xfrm>
            <a:off x="7983850" y="62375"/>
            <a:ext cx="1023000" cy="400200"/>
          </a:xfrm>
          <a:prstGeom prst="rect">
            <a:avLst/>
          </a:prstGeom>
          <a:solidFill>
            <a:srgbClr val="FFC478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Lesson 14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/>
        </p:nvSpPr>
        <p:spPr>
          <a:xfrm>
            <a:off x="6813225" y="38"/>
            <a:ext cx="780300" cy="554100"/>
          </a:xfrm>
          <a:prstGeom prst="rect">
            <a:avLst/>
          </a:prstGeom>
          <a:solidFill>
            <a:srgbClr val="C2F3F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6288" y="13"/>
            <a:ext cx="554176" cy="55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0"/>
          <p:cNvSpPr txBox="1"/>
          <p:nvPr/>
        </p:nvSpPr>
        <p:spPr>
          <a:xfrm>
            <a:off x="200125" y="1904775"/>
            <a:ext cx="25863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7" name="Google Shape;127;p30"/>
          <p:cNvSpPr txBox="1"/>
          <p:nvPr/>
        </p:nvSpPr>
        <p:spPr>
          <a:xfrm>
            <a:off x="3169050" y="1844200"/>
            <a:ext cx="25863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8" name="Google Shape;128;p30"/>
          <p:cNvSpPr txBox="1"/>
          <p:nvPr/>
        </p:nvSpPr>
        <p:spPr>
          <a:xfrm>
            <a:off x="6137975" y="1844200"/>
            <a:ext cx="28059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9" name="Google Shape;129;p30">
            <a:hlinkClick r:id="rId4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30"/>
          <p:cNvSpPr txBox="1"/>
          <p:nvPr/>
        </p:nvSpPr>
        <p:spPr>
          <a:xfrm>
            <a:off x="7983850" y="62375"/>
            <a:ext cx="1023000" cy="400200"/>
          </a:xfrm>
          <a:prstGeom prst="rect">
            <a:avLst/>
          </a:prstGeom>
          <a:solidFill>
            <a:srgbClr val="FFC478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Lesson 1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1"/>
          <p:cNvSpPr txBox="1"/>
          <p:nvPr/>
        </p:nvSpPr>
        <p:spPr>
          <a:xfrm>
            <a:off x="6813225" y="38"/>
            <a:ext cx="780300" cy="554100"/>
          </a:xfrm>
          <a:prstGeom prst="rect">
            <a:avLst/>
          </a:prstGeom>
          <a:solidFill>
            <a:srgbClr val="C2F3F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6288" y="13"/>
            <a:ext cx="554176" cy="55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1"/>
          <p:cNvSpPr txBox="1"/>
          <p:nvPr/>
        </p:nvSpPr>
        <p:spPr>
          <a:xfrm>
            <a:off x="200125" y="1904775"/>
            <a:ext cx="25863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8" name="Google Shape;138;p31"/>
          <p:cNvSpPr txBox="1"/>
          <p:nvPr/>
        </p:nvSpPr>
        <p:spPr>
          <a:xfrm>
            <a:off x="3169050" y="1844200"/>
            <a:ext cx="25863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9" name="Google Shape;139;p31"/>
          <p:cNvSpPr txBox="1"/>
          <p:nvPr/>
        </p:nvSpPr>
        <p:spPr>
          <a:xfrm>
            <a:off x="6137975" y="1844200"/>
            <a:ext cx="28059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0" name="Google Shape;140;p31">
            <a:hlinkClick r:id="rId4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1"/>
          <p:cNvSpPr txBox="1"/>
          <p:nvPr/>
        </p:nvSpPr>
        <p:spPr>
          <a:xfrm>
            <a:off x="7983850" y="62375"/>
            <a:ext cx="1023000" cy="400200"/>
          </a:xfrm>
          <a:prstGeom prst="rect">
            <a:avLst/>
          </a:prstGeom>
          <a:solidFill>
            <a:srgbClr val="FFC478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Lesson 2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2"/>
          <p:cNvSpPr txBox="1"/>
          <p:nvPr/>
        </p:nvSpPr>
        <p:spPr>
          <a:xfrm>
            <a:off x="6813225" y="38"/>
            <a:ext cx="780300" cy="554100"/>
          </a:xfrm>
          <a:prstGeom prst="rect">
            <a:avLst/>
          </a:prstGeom>
          <a:solidFill>
            <a:srgbClr val="C2F3F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6288" y="13"/>
            <a:ext cx="554176" cy="55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2"/>
          <p:cNvSpPr txBox="1"/>
          <p:nvPr/>
        </p:nvSpPr>
        <p:spPr>
          <a:xfrm>
            <a:off x="200125" y="1904775"/>
            <a:ext cx="25863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9" name="Google Shape;149;p32"/>
          <p:cNvSpPr txBox="1"/>
          <p:nvPr/>
        </p:nvSpPr>
        <p:spPr>
          <a:xfrm>
            <a:off x="3169050" y="1844200"/>
            <a:ext cx="25863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0" name="Google Shape;150;p32"/>
          <p:cNvSpPr txBox="1"/>
          <p:nvPr/>
        </p:nvSpPr>
        <p:spPr>
          <a:xfrm>
            <a:off x="6137975" y="1844200"/>
            <a:ext cx="28059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1" name="Google Shape;151;p32">
            <a:hlinkClick r:id="rId4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2"/>
          <p:cNvSpPr txBox="1"/>
          <p:nvPr/>
        </p:nvSpPr>
        <p:spPr>
          <a:xfrm>
            <a:off x="7983850" y="62375"/>
            <a:ext cx="1023000" cy="400200"/>
          </a:xfrm>
          <a:prstGeom prst="rect">
            <a:avLst/>
          </a:prstGeom>
          <a:solidFill>
            <a:srgbClr val="FFC478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Lesson 3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3"/>
          <p:cNvSpPr txBox="1"/>
          <p:nvPr/>
        </p:nvSpPr>
        <p:spPr>
          <a:xfrm>
            <a:off x="6813225" y="38"/>
            <a:ext cx="780300" cy="554100"/>
          </a:xfrm>
          <a:prstGeom prst="rect">
            <a:avLst/>
          </a:prstGeom>
          <a:solidFill>
            <a:srgbClr val="C2F3F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6288" y="13"/>
            <a:ext cx="554176" cy="55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3"/>
          <p:cNvSpPr txBox="1"/>
          <p:nvPr/>
        </p:nvSpPr>
        <p:spPr>
          <a:xfrm>
            <a:off x="200125" y="1904775"/>
            <a:ext cx="25863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0" name="Google Shape;160;p33"/>
          <p:cNvSpPr txBox="1"/>
          <p:nvPr/>
        </p:nvSpPr>
        <p:spPr>
          <a:xfrm>
            <a:off x="3169050" y="1844200"/>
            <a:ext cx="25863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p33"/>
          <p:cNvSpPr txBox="1"/>
          <p:nvPr/>
        </p:nvSpPr>
        <p:spPr>
          <a:xfrm>
            <a:off x="6137975" y="1844200"/>
            <a:ext cx="28059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2" name="Google Shape;162;p33">
            <a:hlinkClick r:id="rId4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3"/>
          <p:cNvSpPr txBox="1"/>
          <p:nvPr/>
        </p:nvSpPr>
        <p:spPr>
          <a:xfrm>
            <a:off x="7983850" y="62375"/>
            <a:ext cx="1023000" cy="400200"/>
          </a:xfrm>
          <a:prstGeom prst="rect">
            <a:avLst/>
          </a:prstGeom>
          <a:solidFill>
            <a:srgbClr val="FFC478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Lesson 4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/>
        </p:nvSpPr>
        <p:spPr>
          <a:xfrm>
            <a:off x="6813225" y="38"/>
            <a:ext cx="780300" cy="554100"/>
          </a:xfrm>
          <a:prstGeom prst="rect">
            <a:avLst/>
          </a:prstGeom>
          <a:solidFill>
            <a:srgbClr val="C2F3F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6288" y="13"/>
            <a:ext cx="554176" cy="55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4"/>
          <p:cNvSpPr txBox="1"/>
          <p:nvPr/>
        </p:nvSpPr>
        <p:spPr>
          <a:xfrm>
            <a:off x="200125" y="1904775"/>
            <a:ext cx="25863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1" name="Google Shape;171;p34"/>
          <p:cNvSpPr txBox="1"/>
          <p:nvPr/>
        </p:nvSpPr>
        <p:spPr>
          <a:xfrm>
            <a:off x="3169050" y="1844200"/>
            <a:ext cx="25863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2" name="Google Shape;172;p34"/>
          <p:cNvSpPr txBox="1"/>
          <p:nvPr/>
        </p:nvSpPr>
        <p:spPr>
          <a:xfrm>
            <a:off x="6137975" y="1844200"/>
            <a:ext cx="28059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3" name="Google Shape;173;p34">
            <a:hlinkClick r:id="rId4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4"/>
          <p:cNvSpPr txBox="1"/>
          <p:nvPr/>
        </p:nvSpPr>
        <p:spPr>
          <a:xfrm>
            <a:off x="7983850" y="62375"/>
            <a:ext cx="1023000" cy="400200"/>
          </a:xfrm>
          <a:prstGeom prst="rect">
            <a:avLst/>
          </a:prstGeom>
          <a:solidFill>
            <a:srgbClr val="FFC478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Lesson 5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/>
          <p:nvPr/>
        </p:nvSpPr>
        <p:spPr>
          <a:xfrm>
            <a:off x="6813225" y="38"/>
            <a:ext cx="780300" cy="554100"/>
          </a:xfrm>
          <a:prstGeom prst="rect">
            <a:avLst/>
          </a:prstGeom>
          <a:solidFill>
            <a:srgbClr val="C2F3F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6288" y="13"/>
            <a:ext cx="554176" cy="55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5"/>
          <p:cNvSpPr txBox="1"/>
          <p:nvPr/>
        </p:nvSpPr>
        <p:spPr>
          <a:xfrm>
            <a:off x="200125" y="1904775"/>
            <a:ext cx="25863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2" name="Google Shape;182;p35"/>
          <p:cNvSpPr txBox="1"/>
          <p:nvPr/>
        </p:nvSpPr>
        <p:spPr>
          <a:xfrm>
            <a:off x="3169050" y="1844200"/>
            <a:ext cx="25863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3" name="Google Shape;183;p35"/>
          <p:cNvSpPr txBox="1"/>
          <p:nvPr/>
        </p:nvSpPr>
        <p:spPr>
          <a:xfrm>
            <a:off x="6137975" y="1844200"/>
            <a:ext cx="28059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4" name="Google Shape;184;p35">
            <a:hlinkClick r:id="rId4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5"/>
          <p:cNvSpPr txBox="1"/>
          <p:nvPr/>
        </p:nvSpPr>
        <p:spPr>
          <a:xfrm>
            <a:off x="7983850" y="62375"/>
            <a:ext cx="1023000" cy="400200"/>
          </a:xfrm>
          <a:prstGeom prst="rect">
            <a:avLst/>
          </a:prstGeom>
          <a:solidFill>
            <a:srgbClr val="FFC478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Lesson 6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 txBox="1"/>
          <p:nvPr/>
        </p:nvSpPr>
        <p:spPr>
          <a:xfrm>
            <a:off x="6813225" y="38"/>
            <a:ext cx="780300" cy="554100"/>
          </a:xfrm>
          <a:prstGeom prst="rect">
            <a:avLst/>
          </a:prstGeom>
          <a:solidFill>
            <a:srgbClr val="C2F3F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6288" y="13"/>
            <a:ext cx="554176" cy="55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6"/>
          <p:cNvSpPr txBox="1"/>
          <p:nvPr/>
        </p:nvSpPr>
        <p:spPr>
          <a:xfrm>
            <a:off x="200125" y="1904775"/>
            <a:ext cx="25863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3" name="Google Shape;193;p36"/>
          <p:cNvSpPr txBox="1"/>
          <p:nvPr/>
        </p:nvSpPr>
        <p:spPr>
          <a:xfrm>
            <a:off x="3169050" y="1844200"/>
            <a:ext cx="25863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4" name="Google Shape;194;p36"/>
          <p:cNvSpPr txBox="1"/>
          <p:nvPr/>
        </p:nvSpPr>
        <p:spPr>
          <a:xfrm>
            <a:off x="6137975" y="1844200"/>
            <a:ext cx="28059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5" name="Google Shape;195;p36">
            <a:hlinkClick r:id="rId4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6"/>
          <p:cNvSpPr txBox="1"/>
          <p:nvPr/>
        </p:nvSpPr>
        <p:spPr>
          <a:xfrm>
            <a:off x="7983850" y="62375"/>
            <a:ext cx="1023000" cy="400200"/>
          </a:xfrm>
          <a:prstGeom prst="rect">
            <a:avLst/>
          </a:prstGeom>
          <a:solidFill>
            <a:srgbClr val="FFC478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Lesson 7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/>
          <p:nvPr/>
        </p:nvSpPr>
        <p:spPr>
          <a:xfrm>
            <a:off x="6813225" y="38"/>
            <a:ext cx="780300" cy="554100"/>
          </a:xfrm>
          <a:prstGeom prst="rect">
            <a:avLst/>
          </a:prstGeom>
          <a:solidFill>
            <a:srgbClr val="C2F3F0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6288" y="13"/>
            <a:ext cx="554176" cy="55417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7"/>
          <p:cNvSpPr txBox="1"/>
          <p:nvPr/>
        </p:nvSpPr>
        <p:spPr>
          <a:xfrm>
            <a:off x="200125" y="1904775"/>
            <a:ext cx="25863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4" name="Google Shape;204;p37"/>
          <p:cNvSpPr txBox="1"/>
          <p:nvPr/>
        </p:nvSpPr>
        <p:spPr>
          <a:xfrm>
            <a:off x="3169050" y="1844200"/>
            <a:ext cx="25863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5" name="Google Shape;205;p37"/>
          <p:cNvSpPr txBox="1"/>
          <p:nvPr/>
        </p:nvSpPr>
        <p:spPr>
          <a:xfrm>
            <a:off x="6137975" y="1844200"/>
            <a:ext cx="2805900" cy="304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6" name="Google Shape;206;p37">
            <a:hlinkClick r:id="rId4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7"/>
          <p:cNvSpPr txBox="1"/>
          <p:nvPr/>
        </p:nvSpPr>
        <p:spPr>
          <a:xfrm>
            <a:off x="7983850" y="62375"/>
            <a:ext cx="1023000" cy="400200"/>
          </a:xfrm>
          <a:prstGeom prst="rect">
            <a:avLst/>
          </a:prstGeom>
          <a:solidFill>
            <a:srgbClr val="FFC478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Lesson 8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