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5"/>
    <p:sldMasterId id="214748366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y="5143500" cx="9144000"/>
  <p:notesSz cx="6858000" cy="9144000"/>
  <p:embeddedFontLst>
    <p:embeddedFont>
      <p:font typeface="Odibee Sans"/>
      <p:regular r:id="rId15"/>
    </p:embeddedFont>
    <p:embeddedFont>
      <p:font typeface="Didact Gothic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447241B-1311-4A1B-BB75-D1310DB99D84}">
  <a:tblStyle styleId="{7447241B-1311-4A1B-BB75-D1310DB99D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font" Target="fonts/OdibeeSans-regular.fntdata"/><Relationship Id="rId14" Type="http://schemas.openxmlformats.org/officeDocument/2006/relationships/slide" Target="slides/slide7.xml"/><Relationship Id="rId16" Type="http://schemas.openxmlformats.org/officeDocument/2006/relationships/font" Target="fonts/DidactGothic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d67956ad0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5d67956ad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65d22150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65d22150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d67956ad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5d67956ad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5d67956ad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5d67956ad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5d67956ad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5d67956a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5d67956ad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5d67956ad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5d67956ad0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5d67956ad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_ONL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4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55" name="Google Shape;55;p14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cap="flat" cmpd="sng" w="9525">
              <a:solidFill>
                <a:srgbClr val="EAE9E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" name="Google Shape;56;p14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cap="flat" cmpd="sng" w="9525">
              <a:solidFill>
                <a:srgbClr val="EAE9E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" name="Google Shape;57;p14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cap="flat" cmpd="sng" w="9525">
              <a:solidFill>
                <a:srgbClr val="EAE9E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Google Shape;58;p14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cap="flat" cmpd="sng" w="9525">
              <a:solidFill>
                <a:srgbClr val="EAE9E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" name="Google Shape;59;p14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cap="flat" cmpd="sng" w="9525">
              <a:solidFill>
                <a:srgbClr val="EAE9E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" name="Google Shape;60;p14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cap="flat" cmpd="sng" w="9525">
              <a:solidFill>
                <a:srgbClr val="EAE9E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" name="Google Shape;61;p14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cap="flat" cmpd="sng" w="9525">
              <a:solidFill>
                <a:srgbClr val="EAE9E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" name="Google Shape;62;p14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cap="flat" cmpd="sng" w="9525">
              <a:solidFill>
                <a:srgbClr val="EAE9E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3" name="Google Shape;63;p14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rgbClr val="F95858"/>
            </a:solidFill>
            <a:ln>
              <a:noFill/>
            </a:ln>
            <a:effectLst>
              <a:outerShdw blurRad="28575" rotWithShape="0" algn="bl" dir="19380000" dist="19050">
                <a:srgbClr val="000000">
                  <a:alpha val="2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" name="Google Shape;68;p14"/>
          <p:cNvSpPr/>
          <p:nvPr/>
        </p:nvSpPr>
        <p:spPr>
          <a:xfrm flipH="1" rot="5400000">
            <a:off x="8521100" y="-93350"/>
            <a:ext cx="540300" cy="7269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rotWithShape="0" algn="bl" dir="1860000" dist="19050">
              <a:srgbClr val="000000">
                <a:alpha val="1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69" name="Google Shape;69;p14"/>
          <p:cNvGraphicFramePr/>
          <p:nvPr/>
        </p:nvGraphicFramePr>
        <p:xfrm>
          <a:off x="191925" y="106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{7447241B-1311-4A1B-BB75-D1310DB99D84}</a:tableStyleId>
              </a:tblPr>
              <a:tblGrid>
                <a:gridCol w="1478925"/>
                <a:gridCol w="1478925"/>
                <a:gridCol w="1478925"/>
                <a:gridCol w="1478925"/>
                <a:gridCol w="1478925"/>
                <a:gridCol w="1478925"/>
              </a:tblGrid>
              <a:tr h="241697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dibee Sans"/>
                        <a:ea typeface="Odibee Sans"/>
                        <a:cs typeface="Odibee Sans"/>
                        <a:sym typeface="Odibee San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dibee Sans"/>
                          <a:ea typeface="Odibee Sans"/>
                          <a:cs typeface="Odibee Sans"/>
                          <a:sym typeface="Odibee Sans"/>
                        </a:rPr>
                        <a:t>PEOPLE YOU SEE</a:t>
                      </a:r>
                      <a:endParaRPr>
                        <a:latin typeface="Odibee Sans"/>
                        <a:ea typeface="Odibee Sans"/>
                        <a:cs typeface="Odibee Sans"/>
                        <a:sym typeface="Odibee San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58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dibee Sans"/>
                          <a:ea typeface="Odibee Sans"/>
                          <a:cs typeface="Odibee Sans"/>
                          <a:sym typeface="Odibee Sans"/>
                        </a:rPr>
                        <a:t>OBJECTS YOU SEE</a:t>
                      </a:r>
                      <a:endParaRPr>
                        <a:latin typeface="Odibee Sans"/>
                        <a:ea typeface="Odibee Sans"/>
                        <a:cs typeface="Odibee Sans"/>
                        <a:sym typeface="Odibee San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dibee Sans"/>
                          <a:ea typeface="Odibee Sans"/>
                          <a:cs typeface="Odibee Sans"/>
                          <a:sym typeface="Odibee Sans"/>
                        </a:rPr>
                        <a:t>WHAT STANDS OUT?</a:t>
                      </a:r>
                      <a:endParaRPr>
                        <a:latin typeface="Odibee Sans"/>
                        <a:ea typeface="Odibee Sans"/>
                        <a:cs typeface="Odibee Sans"/>
                        <a:sym typeface="Odibee San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24169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dibee Sans"/>
                          <a:ea typeface="Odibee Sans"/>
                          <a:cs typeface="Odibee Sans"/>
                          <a:sym typeface="Odibee Sans"/>
                        </a:rPr>
                        <a:t>WHAT DO YOU SEE? </a:t>
                      </a:r>
                      <a:endParaRPr>
                        <a:latin typeface="Odibee Sans"/>
                        <a:ea typeface="Odibee Sans"/>
                        <a:cs typeface="Odibee Sans"/>
                        <a:sym typeface="Odibee San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dibee Sans"/>
                          <a:ea typeface="Odibee Sans"/>
                          <a:cs typeface="Odibee Sans"/>
                          <a:sym typeface="Odibee Sans"/>
                        </a:rPr>
                        <a:t>TRY TO MAKE SENSE OF IT</a:t>
                      </a:r>
                      <a:endParaRPr>
                        <a:latin typeface="Odibee Sans"/>
                        <a:ea typeface="Odibee Sans"/>
                        <a:cs typeface="Odibee Sans"/>
                        <a:sym typeface="Odibee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dibee Sans"/>
                        <a:ea typeface="Odibee Sans"/>
                        <a:cs typeface="Odibee Sans"/>
                        <a:sym typeface="Odibee San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dibee Sans"/>
                          <a:ea typeface="Odibee Sans"/>
                          <a:cs typeface="Odibee Sans"/>
                          <a:sym typeface="Odibee Sans"/>
                        </a:rPr>
                        <a:t>HISTORICAL EVIDENCE</a:t>
                      </a:r>
                      <a:endParaRPr sz="10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70" name="Google Shape;70;p14"/>
          <p:cNvSpPr txBox="1"/>
          <p:nvPr/>
        </p:nvSpPr>
        <p:spPr>
          <a:xfrm>
            <a:off x="302550" y="2134150"/>
            <a:ext cx="42507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rPr>
              <a:t>3 WORD SUMMARY</a:t>
            </a:r>
            <a:endParaRPr>
              <a:solidFill>
                <a:srgbClr val="FFFFFF"/>
              </a:solidFill>
              <a:latin typeface="Odibee Sans"/>
              <a:ea typeface="Odibee Sans"/>
              <a:cs typeface="Odibee Sans"/>
              <a:sym typeface="Odibee Sans"/>
            </a:endParaRPr>
          </a:p>
        </p:txBody>
      </p:sp>
      <p:sp>
        <p:nvSpPr>
          <p:cNvPr id="71" name="Google Shape;71;p14"/>
          <p:cNvSpPr txBox="1"/>
          <p:nvPr>
            <p:ph idx="1" type="subTitle"/>
          </p:nvPr>
        </p:nvSpPr>
        <p:spPr>
          <a:xfrm>
            <a:off x="4736750" y="496850"/>
            <a:ext cx="1258800" cy="1845900"/>
          </a:xfrm>
          <a:prstGeom prst="rect">
            <a:avLst/>
          </a:prstGeom>
          <a:solidFill>
            <a:srgbClr val="FFFFFF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2" type="subTitle"/>
          </p:nvPr>
        </p:nvSpPr>
        <p:spPr>
          <a:xfrm>
            <a:off x="6202300" y="496850"/>
            <a:ext cx="1258800" cy="1845900"/>
          </a:xfrm>
          <a:prstGeom prst="rect">
            <a:avLst/>
          </a:prstGeom>
          <a:solidFill>
            <a:srgbClr val="FFFFFF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3" type="subTitle"/>
          </p:nvPr>
        </p:nvSpPr>
        <p:spPr>
          <a:xfrm>
            <a:off x="7723150" y="496850"/>
            <a:ext cx="1258800" cy="1845900"/>
          </a:xfrm>
          <a:prstGeom prst="rect">
            <a:avLst/>
          </a:prstGeom>
          <a:solidFill>
            <a:srgbClr val="FFFFFF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4" type="subTitle"/>
          </p:nvPr>
        </p:nvSpPr>
        <p:spPr>
          <a:xfrm>
            <a:off x="279425" y="2853100"/>
            <a:ext cx="2749200" cy="2010600"/>
          </a:xfrm>
          <a:prstGeom prst="rect">
            <a:avLst/>
          </a:prstGeom>
          <a:solidFill>
            <a:srgbClr val="FFFFFF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5" type="subTitle"/>
          </p:nvPr>
        </p:nvSpPr>
        <p:spPr>
          <a:xfrm>
            <a:off x="3254100" y="2853100"/>
            <a:ext cx="2749200" cy="2010600"/>
          </a:xfrm>
          <a:prstGeom prst="rect">
            <a:avLst/>
          </a:prstGeom>
          <a:solidFill>
            <a:srgbClr val="FFFFFF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6" type="subTitle"/>
          </p:nvPr>
        </p:nvSpPr>
        <p:spPr>
          <a:xfrm>
            <a:off x="6199050" y="2812175"/>
            <a:ext cx="2749200" cy="2010600"/>
          </a:xfrm>
          <a:prstGeom prst="rect">
            <a:avLst/>
          </a:prstGeom>
          <a:solidFill>
            <a:srgbClr val="FFFFFF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7" type="subTitle"/>
          </p:nvPr>
        </p:nvSpPr>
        <p:spPr>
          <a:xfrm>
            <a:off x="1606725" y="2234525"/>
            <a:ext cx="2923200" cy="223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 1">
  <p:cSld name="CAPTION_ONLY_1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5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80" name="Google Shape;80;p15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cap="flat" cmpd="sng" w="9525">
              <a:solidFill>
                <a:srgbClr val="EAE9E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" name="Google Shape;81;p15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cap="flat" cmpd="sng" w="9525">
              <a:solidFill>
                <a:srgbClr val="EAE9E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" name="Google Shape;82;p15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cap="flat" cmpd="sng" w="9525">
              <a:solidFill>
                <a:srgbClr val="EAE9E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" name="Google Shape;83;p15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cap="flat" cmpd="sng" w="9525">
              <a:solidFill>
                <a:srgbClr val="EAE9E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" name="Google Shape;84;p15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cap="flat" cmpd="sng" w="9525">
              <a:solidFill>
                <a:srgbClr val="EAE9E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" name="Google Shape;85;p15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cap="flat" cmpd="sng" w="9525">
              <a:solidFill>
                <a:srgbClr val="EAE9E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" name="Google Shape;86;p15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cap="flat" cmpd="sng" w="9525">
              <a:solidFill>
                <a:srgbClr val="EAE9E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" name="Google Shape;87;p15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cap="flat" cmpd="sng" w="9525">
              <a:solidFill>
                <a:srgbClr val="EAE9E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8" name="Google Shape;88;p15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rgbClr val="F95858"/>
            </a:solidFill>
            <a:ln>
              <a:noFill/>
            </a:ln>
            <a:effectLst>
              <a:outerShdw blurRad="28575" rotWithShape="0" algn="bl" dir="19380000" dist="19050">
                <a:srgbClr val="000000">
                  <a:alpha val="2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15"/>
          <p:cNvSpPr/>
          <p:nvPr/>
        </p:nvSpPr>
        <p:spPr>
          <a:xfrm flipH="1" rot="5400000">
            <a:off x="8521100" y="-93350"/>
            <a:ext cx="540300" cy="7269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rotWithShape="0" algn="bl" dir="1860000" dist="19050">
              <a:srgbClr val="000000">
                <a:alpha val="1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302550" y="2134150"/>
            <a:ext cx="42507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rPr>
              <a:t>3 WORD SUMMARY</a:t>
            </a:r>
            <a:endParaRPr>
              <a:solidFill>
                <a:srgbClr val="FFFFFF"/>
              </a:solidFill>
              <a:latin typeface="Odibee Sans"/>
              <a:ea typeface="Odibee Sans"/>
              <a:cs typeface="Odibee Sans"/>
              <a:sym typeface="Odibee Sans"/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279425" y="233600"/>
            <a:ext cx="2778900" cy="49098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 txBox="1"/>
          <p:nvPr>
            <p:ph idx="1" type="subTitle"/>
          </p:nvPr>
        </p:nvSpPr>
        <p:spPr>
          <a:xfrm>
            <a:off x="309150" y="2002325"/>
            <a:ext cx="2749200" cy="2861400"/>
          </a:xfrm>
          <a:prstGeom prst="rect">
            <a:avLst/>
          </a:prstGeom>
          <a:solidFill>
            <a:srgbClr val="FFFFFF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97" name="Google Shape;97;p15"/>
          <p:cNvSpPr/>
          <p:nvPr/>
        </p:nvSpPr>
        <p:spPr>
          <a:xfrm>
            <a:off x="3281875" y="233700"/>
            <a:ext cx="2778900" cy="4909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 txBox="1"/>
          <p:nvPr>
            <p:ph idx="2" type="subTitle"/>
          </p:nvPr>
        </p:nvSpPr>
        <p:spPr>
          <a:xfrm>
            <a:off x="3296750" y="2002300"/>
            <a:ext cx="2749200" cy="2861400"/>
          </a:xfrm>
          <a:prstGeom prst="rect">
            <a:avLst/>
          </a:prstGeom>
          <a:solidFill>
            <a:srgbClr val="FFFFFF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9" name="Google Shape;99;p15"/>
          <p:cNvSpPr/>
          <p:nvPr/>
        </p:nvSpPr>
        <p:spPr>
          <a:xfrm>
            <a:off x="6284313" y="233700"/>
            <a:ext cx="2778900" cy="4909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5"/>
          <p:cNvSpPr txBox="1"/>
          <p:nvPr>
            <p:ph idx="3" type="subTitle"/>
          </p:nvPr>
        </p:nvSpPr>
        <p:spPr>
          <a:xfrm>
            <a:off x="6284300" y="2002300"/>
            <a:ext cx="2749200" cy="2861400"/>
          </a:xfrm>
          <a:prstGeom prst="rect">
            <a:avLst/>
          </a:prstGeom>
          <a:solidFill>
            <a:srgbClr val="FFFFFF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/>
        </p:nvSpPr>
        <p:spPr>
          <a:xfrm>
            <a:off x="279425" y="233700"/>
            <a:ext cx="2749200" cy="615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What I Know About the Middle Passage…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3296725" y="233700"/>
            <a:ext cx="2749200" cy="615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What I Want to Know About the Middle Passage…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6284325" y="233700"/>
            <a:ext cx="2749200" cy="615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What I Now Know About the Middle Passage…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Char char="●"/>
              <a:defRPr sz="18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tfaoi.org/aa/1aa/1aa677.htm" TargetMode="External"/><Relationship Id="rId4" Type="http://schemas.openxmlformats.org/officeDocument/2006/relationships/image" Target="../media/image4.png"/><Relationship Id="rId5" Type="http://schemas.openxmlformats.org/officeDocument/2006/relationships/hyperlink" Target="https://tfaoi.org/aa/1aa/1aa677.htm" TargetMode="External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nga.gov/collection/art-object-page.148524.html" TargetMode="External"/><Relationship Id="rId4" Type="http://schemas.openxmlformats.org/officeDocument/2006/relationships/image" Target="../media/image4.png"/><Relationship Id="rId5" Type="http://schemas.openxmlformats.org/officeDocument/2006/relationships/hyperlink" Target="https://www.nga.gov/collection/art-object-page.148524.html" TargetMode="External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mutualart.com/Artwork/Untitled--Middle-Passage-/3A096786DBFC12C6" TargetMode="External"/><Relationship Id="rId4" Type="http://schemas.openxmlformats.org/officeDocument/2006/relationships/image" Target="../media/image4.png"/><Relationship Id="rId5" Type="http://schemas.openxmlformats.org/officeDocument/2006/relationships/hyperlink" Target="https://www.mutualart.com/Artwork/Untitled--Middle-Passage-/3A096786DBFC12C6" TargetMode="External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sutori.com/en/item/above-is-a-painting-by-robert-riggs-which-captures-the-conditions-of-the-slave-s-df39" TargetMode="External"/><Relationship Id="rId4" Type="http://schemas.openxmlformats.org/officeDocument/2006/relationships/image" Target="../media/image4.png"/><Relationship Id="rId5" Type="http://schemas.openxmlformats.org/officeDocument/2006/relationships/hyperlink" Target="https://www.sutori.com/en/item/above-is-a-painting-by-robert-riggs-which-captures-the-conditions-of-the-slave-s-df39" TargetMode="External"/><Relationship Id="rId6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saatchiart.com/art/Collage-Middle-Passage-Recollect/503124/8276333/view" TargetMode="External"/><Relationship Id="rId4" Type="http://schemas.openxmlformats.org/officeDocument/2006/relationships/image" Target="../media/image4.png"/><Relationship Id="rId5" Type="http://schemas.openxmlformats.org/officeDocument/2006/relationships/hyperlink" Target="https://www.saatchiart.com/art/Collage-Middle-Passage-Recollect/503124/8276333/view" TargetMode="External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slaveryimages.org/s/slaveryimages/item/3000" TargetMode="External"/><Relationship Id="rId4" Type="http://schemas.openxmlformats.org/officeDocument/2006/relationships/image" Target="../media/image4.png"/><Relationship Id="rId5" Type="http://schemas.openxmlformats.org/officeDocument/2006/relationships/hyperlink" Target="http://www.slaveryimages.org/s/slaveryimages/item/3000" TargetMode="External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idx="1" type="subTitle"/>
          </p:nvPr>
        </p:nvSpPr>
        <p:spPr>
          <a:xfrm>
            <a:off x="309150" y="2002325"/>
            <a:ext cx="2749200" cy="28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 txBox="1"/>
          <p:nvPr>
            <p:ph idx="2" type="subTitle"/>
          </p:nvPr>
        </p:nvSpPr>
        <p:spPr>
          <a:xfrm>
            <a:off x="3296750" y="2002300"/>
            <a:ext cx="2749200" cy="28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10" name="Google Shape;110;p16"/>
          <p:cNvSpPr txBox="1"/>
          <p:nvPr>
            <p:ph idx="3" type="subTitle"/>
          </p:nvPr>
        </p:nvSpPr>
        <p:spPr>
          <a:xfrm>
            <a:off x="6284300" y="2002300"/>
            <a:ext cx="2749200" cy="28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idx="1" type="subTitle"/>
          </p:nvPr>
        </p:nvSpPr>
        <p:spPr>
          <a:xfrm>
            <a:off x="4736750" y="496850"/>
            <a:ext cx="1258800" cy="18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 txBox="1"/>
          <p:nvPr>
            <p:ph idx="2" type="subTitle"/>
          </p:nvPr>
        </p:nvSpPr>
        <p:spPr>
          <a:xfrm>
            <a:off x="6202300" y="496850"/>
            <a:ext cx="1258800" cy="18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7"/>
          <p:cNvSpPr txBox="1"/>
          <p:nvPr>
            <p:ph idx="3" type="subTitle"/>
          </p:nvPr>
        </p:nvSpPr>
        <p:spPr>
          <a:xfrm>
            <a:off x="7723150" y="496850"/>
            <a:ext cx="1258800" cy="18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7"/>
          <p:cNvSpPr txBox="1"/>
          <p:nvPr>
            <p:ph idx="4" type="subTitle"/>
          </p:nvPr>
        </p:nvSpPr>
        <p:spPr>
          <a:xfrm>
            <a:off x="279425" y="2853100"/>
            <a:ext cx="2749200" cy="20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artwork black &amp; white or in color?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there a caption? If so what does it tell you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7"/>
          <p:cNvSpPr txBox="1"/>
          <p:nvPr>
            <p:ph idx="5" type="subTitle"/>
          </p:nvPr>
        </p:nvSpPr>
        <p:spPr>
          <a:xfrm>
            <a:off x="3254100" y="2853100"/>
            <a:ext cx="2749200" cy="20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Why do you think the artwork was created?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Who is the artist and what is their relationship to the topic”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How does this artwork compare to modern times?</a:t>
            </a:r>
            <a:endParaRPr sz="10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20" name="Google Shape;120;p17"/>
          <p:cNvSpPr txBox="1"/>
          <p:nvPr>
            <p:ph idx="6" type="subTitle"/>
          </p:nvPr>
        </p:nvSpPr>
        <p:spPr>
          <a:xfrm>
            <a:off x="6199050" y="2812175"/>
            <a:ext cx="2749200" cy="20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Where do you think we could find out more information about the people or objects in the </a:t>
            </a:r>
            <a:r>
              <a:rPr lang="en" sz="1000"/>
              <a:t>artwork</a:t>
            </a:r>
            <a:r>
              <a:rPr lang="en" sz="1000"/>
              <a:t>?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t/>
            </a:r>
            <a:endParaRPr sz="1000"/>
          </a:p>
        </p:txBody>
      </p:sp>
      <p:sp>
        <p:nvSpPr>
          <p:cNvPr id="121" name="Google Shape;121;p17"/>
          <p:cNvSpPr txBox="1"/>
          <p:nvPr>
            <p:ph idx="7" type="subTitle"/>
          </p:nvPr>
        </p:nvSpPr>
        <p:spPr>
          <a:xfrm>
            <a:off x="1606725" y="2234525"/>
            <a:ext cx="2923200" cy="2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2" name="Google Shape;122;p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250" y="119250"/>
            <a:ext cx="403025" cy="403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  <p:pic>
        <p:nvPicPr>
          <p:cNvPr id="123" name="Google Shape;123;p1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5925" y="236200"/>
            <a:ext cx="3803675" cy="1921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idx="1" type="subTitle"/>
          </p:nvPr>
        </p:nvSpPr>
        <p:spPr>
          <a:xfrm>
            <a:off x="4736750" y="496850"/>
            <a:ext cx="1258800" cy="18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"/>
          <p:cNvSpPr txBox="1"/>
          <p:nvPr>
            <p:ph idx="2" type="subTitle"/>
          </p:nvPr>
        </p:nvSpPr>
        <p:spPr>
          <a:xfrm>
            <a:off x="6202300" y="496850"/>
            <a:ext cx="1258800" cy="18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 txBox="1"/>
          <p:nvPr>
            <p:ph idx="3" type="subTitle"/>
          </p:nvPr>
        </p:nvSpPr>
        <p:spPr>
          <a:xfrm>
            <a:off x="7723150" y="496850"/>
            <a:ext cx="1258800" cy="18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8"/>
          <p:cNvSpPr txBox="1"/>
          <p:nvPr>
            <p:ph idx="4" type="subTitle"/>
          </p:nvPr>
        </p:nvSpPr>
        <p:spPr>
          <a:xfrm>
            <a:off x="279425" y="2853100"/>
            <a:ext cx="2749200" cy="20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artwork black &amp; white or in color?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there a caption? If so what does it tell you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32" name="Google Shape;132;p18"/>
          <p:cNvSpPr txBox="1"/>
          <p:nvPr>
            <p:ph idx="5" type="subTitle"/>
          </p:nvPr>
        </p:nvSpPr>
        <p:spPr>
          <a:xfrm>
            <a:off x="3254100" y="2853100"/>
            <a:ext cx="2749200" cy="20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Why do you think the artwork was created?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Who is the artist and what is their relationship to the topic”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How does this artwork compare to modern times?</a:t>
            </a:r>
            <a:endParaRPr sz="10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t/>
            </a:r>
            <a:endParaRPr sz="900"/>
          </a:p>
        </p:txBody>
      </p:sp>
      <p:sp>
        <p:nvSpPr>
          <p:cNvPr id="133" name="Google Shape;133;p18"/>
          <p:cNvSpPr txBox="1"/>
          <p:nvPr>
            <p:ph idx="6" type="subTitle"/>
          </p:nvPr>
        </p:nvSpPr>
        <p:spPr>
          <a:xfrm>
            <a:off x="6199050" y="2812175"/>
            <a:ext cx="2749200" cy="20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Where do you think we could find out more information about the people or objects in the artwork?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t/>
            </a:r>
            <a:endParaRPr sz="1000"/>
          </a:p>
        </p:txBody>
      </p:sp>
      <p:sp>
        <p:nvSpPr>
          <p:cNvPr id="134" name="Google Shape;134;p18"/>
          <p:cNvSpPr txBox="1"/>
          <p:nvPr>
            <p:ph idx="7" type="subTitle"/>
          </p:nvPr>
        </p:nvSpPr>
        <p:spPr>
          <a:xfrm>
            <a:off x="1606725" y="2234525"/>
            <a:ext cx="2923200" cy="2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5" name="Google Shape;135;p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250" y="119250"/>
            <a:ext cx="403025" cy="403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  <p:pic>
        <p:nvPicPr>
          <p:cNvPr id="136" name="Google Shape;136;p1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325" y="173350"/>
            <a:ext cx="3671450" cy="192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idx="1" type="subTitle"/>
          </p:nvPr>
        </p:nvSpPr>
        <p:spPr>
          <a:xfrm>
            <a:off x="4736750" y="496850"/>
            <a:ext cx="1258800" cy="18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9"/>
          <p:cNvSpPr txBox="1"/>
          <p:nvPr>
            <p:ph idx="2" type="subTitle"/>
          </p:nvPr>
        </p:nvSpPr>
        <p:spPr>
          <a:xfrm>
            <a:off x="6202300" y="496850"/>
            <a:ext cx="1258800" cy="18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9"/>
          <p:cNvSpPr txBox="1"/>
          <p:nvPr>
            <p:ph idx="3" type="subTitle"/>
          </p:nvPr>
        </p:nvSpPr>
        <p:spPr>
          <a:xfrm>
            <a:off x="7723150" y="496850"/>
            <a:ext cx="1258800" cy="18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9"/>
          <p:cNvSpPr txBox="1"/>
          <p:nvPr>
            <p:ph idx="4" type="subTitle"/>
          </p:nvPr>
        </p:nvSpPr>
        <p:spPr>
          <a:xfrm>
            <a:off x="279425" y="2853100"/>
            <a:ext cx="2749200" cy="20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</a:t>
            </a:r>
            <a:r>
              <a:rPr lang="en"/>
              <a:t>artwork </a:t>
            </a:r>
            <a:r>
              <a:rPr lang="en"/>
              <a:t>black &amp; white or in color?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there a caption? If so what does it tell you?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45" name="Google Shape;145;p19"/>
          <p:cNvSpPr txBox="1"/>
          <p:nvPr>
            <p:ph idx="5" type="subTitle"/>
          </p:nvPr>
        </p:nvSpPr>
        <p:spPr>
          <a:xfrm>
            <a:off x="3254100" y="2853100"/>
            <a:ext cx="2749200" cy="20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Why do you think the artwork was created?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Who is the artist and what is their relationship to the topic”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How does this artwork compare to modern times?</a:t>
            </a:r>
            <a:endParaRPr sz="10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t/>
            </a:r>
            <a:endParaRPr sz="900"/>
          </a:p>
        </p:txBody>
      </p:sp>
      <p:sp>
        <p:nvSpPr>
          <p:cNvPr id="146" name="Google Shape;146;p19"/>
          <p:cNvSpPr txBox="1"/>
          <p:nvPr>
            <p:ph idx="6" type="subTitle"/>
          </p:nvPr>
        </p:nvSpPr>
        <p:spPr>
          <a:xfrm>
            <a:off x="6199050" y="2812175"/>
            <a:ext cx="2749200" cy="20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Where do you think we could find out more information about the people or objects in the artwork?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t/>
            </a:r>
            <a:endParaRPr sz="1000"/>
          </a:p>
        </p:txBody>
      </p:sp>
      <p:sp>
        <p:nvSpPr>
          <p:cNvPr id="147" name="Google Shape;147;p19"/>
          <p:cNvSpPr txBox="1"/>
          <p:nvPr>
            <p:ph idx="7" type="subTitle"/>
          </p:nvPr>
        </p:nvSpPr>
        <p:spPr>
          <a:xfrm>
            <a:off x="1606725" y="2234525"/>
            <a:ext cx="2923200" cy="2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8" name="Google Shape;148;p1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250" y="119250"/>
            <a:ext cx="403025" cy="403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  <p:pic>
        <p:nvPicPr>
          <p:cNvPr id="149" name="Google Shape;149;p1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0399" y="119250"/>
            <a:ext cx="1575959" cy="211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>
            <p:ph idx="1" type="subTitle"/>
          </p:nvPr>
        </p:nvSpPr>
        <p:spPr>
          <a:xfrm>
            <a:off x="4736750" y="496850"/>
            <a:ext cx="1258800" cy="18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0"/>
          <p:cNvSpPr txBox="1"/>
          <p:nvPr>
            <p:ph idx="2" type="subTitle"/>
          </p:nvPr>
        </p:nvSpPr>
        <p:spPr>
          <a:xfrm>
            <a:off x="6202300" y="496850"/>
            <a:ext cx="1258800" cy="18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0"/>
          <p:cNvSpPr txBox="1"/>
          <p:nvPr>
            <p:ph idx="3" type="subTitle"/>
          </p:nvPr>
        </p:nvSpPr>
        <p:spPr>
          <a:xfrm>
            <a:off x="7723150" y="496850"/>
            <a:ext cx="1258800" cy="18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0"/>
          <p:cNvSpPr txBox="1"/>
          <p:nvPr>
            <p:ph idx="4" type="subTitle"/>
          </p:nvPr>
        </p:nvSpPr>
        <p:spPr>
          <a:xfrm>
            <a:off x="279425" y="2853100"/>
            <a:ext cx="2749200" cy="20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artwork black &amp; white or in color?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there a caption? If so what does it tell you?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58" name="Google Shape;158;p20"/>
          <p:cNvSpPr txBox="1"/>
          <p:nvPr>
            <p:ph idx="5" type="subTitle"/>
          </p:nvPr>
        </p:nvSpPr>
        <p:spPr>
          <a:xfrm>
            <a:off x="3254100" y="2853100"/>
            <a:ext cx="2749200" cy="20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Why do you think the artwork was created?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Who is the artist and what is their relationship to the topic”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How does this artwork compare to modern times?</a:t>
            </a:r>
            <a:endParaRPr sz="10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t/>
            </a:r>
            <a:endParaRPr sz="900"/>
          </a:p>
        </p:txBody>
      </p:sp>
      <p:sp>
        <p:nvSpPr>
          <p:cNvPr id="159" name="Google Shape;159;p20"/>
          <p:cNvSpPr txBox="1"/>
          <p:nvPr>
            <p:ph idx="6" type="subTitle"/>
          </p:nvPr>
        </p:nvSpPr>
        <p:spPr>
          <a:xfrm>
            <a:off x="6199050" y="2812175"/>
            <a:ext cx="2749200" cy="20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Where do you think we could find out more information about the people or objects in the artwork?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t/>
            </a:r>
            <a:endParaRPr sz="1000"/>
          </a:p>
        </p:txBody>
      </p:sp>
      <p:sp>
        <p:nvSpPr>
          <p:cNvPr id="160" name="Google Shape;160;p20"/>
          <p:cNvSpPr txBox="1"/>
          <p:nvPr>
            <p:ph idx="7" type="subTitle"/>
          </p:nvPr>
        </p:nvSpPr>
        <p:spPr>
          <a:xfrm>
            <a:off x="1606725" y="2234525"/>
            <a:ext cx="2923200" cy="2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61" name="Google Shape;161;p2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250" y="119250"/>
            <a:ext cx="403025" cy="403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  <p:pic>
        <p:nvPicPr>
          <p:cNvPr id="162" name="Google Shape;162;p2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6325" y="246675"/>
            <a:ext cx="3803674" cy="1909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>
            <p:ph idx="1" type="subTitle"/>
          </p:nvPr>
        </p:nvSpPr>
        <p:spPr>
          <a:xfrm>
            <a:off x="4736750" y="496850"/>
            <a:ext cx="1258800" cy="18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1"/>
          <p:cNvSpPr txBox="1"/>
          <p:nvPr>
            <p:ph idx="2" type="subTitle"/>
          </p:nvPr>
        </p:nvSpPr>
        <p:spPr>
          <a:xfrm>
            <a:off x="6202300" y="496850"/>
            <a:ext cx="1258800" cy="18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1"/>
          <p:cNvSpPr txBox="1"/>
          <p:nvPr>
            <p:ph idx="3" type="subTitle"/>
          </p:nvPr>
        </p:nvSpPr>
        <p:spPr>
          <a:xfrm>
            <a:off x="7723150" y="496850"/>
            <a:ext cx="1258800" cy="18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1"/>
          <p:cNvSpPr txBox="1"/>
          <p:nvPr>
            <p:ph idx="4" type="subTitle"/>
          </p:nvPr>
        </p:nvSpPr>
        <p:spPr>
          <a:xfrm>
            <a:off x="279425" y="2853100"/>
            <a:ext cx="2749200" cy="20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artwork black &amp; white or in color?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there a caption? If so what does it tell you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71" name="Google Shape;171;p21"/>
          <p:cNvSpPr txBox="1"/>
          <p:nvPr>
            <p:ph idx="5" type="subTitle"/>
          </p:nvPr>
        </p:nvSpPr>
        <p:spPr>
          <a:xfrm>
            <a:off x="3254100" y="2853100"/>
            <a:ext cx="2749200" cy="20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Why do you think the artwork was created?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Who is the artist and what is their relationship to the topic”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How does this artwork compare to modern times?</a:t>
            </a:r>
            <a:endParaRPr sz="10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t/>
            </a:r>
            <a:endParaRPr sz="900"/>
          </a:p>
        </p:txBody>
      </p:sp>
      <p:sp>
        <p:nvSpPr>
          <p:cNvPr id="172" name="Google Shape;172;p21"/>
          <p:cNvSpPr txBox="1"/>
          <p:nvPr>
            <p:ph idx="6" type="subTitle"/>
          </p:nvPr>
        </p:nvSpPr>
        <p:spPr>
          <a:xfrm>
            <a:off x="6199050" y="2812175"/>
            <a:ext cx="2749200" cy="20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Where do you think we could find out more information about the people or objects in the artwork?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t/>
            </a:r>
            <a:endParaRPr sz="1000"/>
          </a:p>
        </p:txBody>
      </p:sp>
      <p:sp>
        <p:nvSpPr>
          <p:cNvPr id="173" name="Google Shape;173;p21"/>
          <p:cNvSpPr txBox="1"/>
          <p:nvPr>
            <p:ph idx="7" type="subTitle"/>
          </p:nvPr>
        </p:nvSpPr>
        <p:spPr>
          <a:xfrm>
            <a:off x="1606725" y="2234525"/>
            <a:ext cx="2923200" cy="2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74" name="Google Shape;174;p2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250" y="119250"/>
            <a:ext cx="403025" cy="403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  <p:pic>
        <p:nvPicPr>
          <p:cNvPr id="175" name="Google Shape;175;p21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47447" y="119250"/>
            <a:ext cx="1581176" cy="2106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/>
          <p:nvPr>
            <p:ph idx="1" type="subTitle"/>
          </p:nvPr>
        </p:nvSpPr>
        <p:spPr>
          <a:xfrm>
            <a:off x="4736750" y="496850"/>
            <a:ext cx="1258800" cy="18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2"/>
          <p:cNvSpPr txBox="1"/>
          <p:nvPr>
            <p:ph idx="2" type="subTitle"/>
          </p:nvPr>
        </p:nvSpPr>
        <p:spPr>
          <a:xfrm>
            <a:off x="6202300" y="496850"/>
            <a:ext cx="1258800" cy="18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2"/>
          <p:cNvSpPr txBox="1"/>
          <p:nvPr>
            <p:ph idx="3" type="subTitle"/>
          </p:nvPr>
        </p:nvSpPr>
        <p:spPr>
          <a:xfrm>
            <a:off x="7723150" y="496850"/>
            <a:ext cx="1258800" cy="18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2"/>
          <p:cNvSpPr txBox="1"/>
          <p:nvPr>
            <p:ph idx="4" type="subTitle"/>
          </p:nvPr>
        </p:nvSpPr>
        <p:spPr>
          <a:xfrm>
            <a:off x="279425" y="2853100"/>
            <a:ext cx="2749200" cy="20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artwork black &amp; white or in color?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there a caption? If so what does it tell you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84" name="Google Shape;184;p22"/>
          <p:cNvSpPr txBox="1"/>
          <p:nvPr>
            <p:ph idx="5" type="subTitle"/>
          </p:nvPr>
        </p:nvSpPr>
        <p:spPr>
          <a:xfrm>
            <a:off x="3254100" y="2853100"/>
            <a:ext cx="2749200" cy="20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Why do you think the artwork was created?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Who is the artist and what is their relationship to the topic”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How does this </a:t>
            </a:r>
            <a:r>
              <a:rPr lang="en" sz="1000"/>
              <a:t>artwork </a:t>
            </a:r>
            <a:r>
              <a:rPr lang="en" sz="1000"/>
              <a:t>compare to modern times?</a:t>
            </a:r>
            <a:endParaRPr sz="10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t/>
            </a:r>
            <a:endParaRPr sz="900"/>
          </a:p>
        </p:txBody>
      </p:sp>
      <p:sp>
        <p:nvSpPr>
          <p:cNvPr id="185" name="Google Shape;185;p22"/>
          <p:cNvSpPr txBox="1"/>
          <p:nvPr>
            <p:ph idx="6" type="subTitle"/>
          </p:nvPr>
        </p:nvSpPr>
        <p:spPr>
          <a:xfrm>
            <a:off x="6199050" y="2812175"/>
            <a:ext cx="2749200" cy="20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Where do you think we could find out more information about the people or objects in the artwork?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t/>
            </a:r>
            <a:endParaRPr sz="1000"/>
          </a:p>
        </p:txBody>
      </p:sp>
      <p:sp>
        <p:nvSpPr>
          <p:cNvPr id="186" name="Google Shape;186;p22"/>
          <p:cNvSpPr txBox="1"/>
          <p:nvPr>
            <p:ph idx="7" type="subTitle"/>
          </p:nvPr>
        </p:nvSpPr>
        <p:spPr>
          <a:xfrm>
            <a:off x="1606725" y="2234525"/>
            <a:ext cx="2923200" cy="2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87" name="Google Shape;187;p2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250" y="119250"/>
            <a:ext cx="403025" cy="403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  <p:pic>
        <p:nvPicPr>
          <p:cNvPr id="188" name="Google Shape;188;p2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0675" y="152400"/>
            <a:ext cx="3015196" cy="192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