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b79c65d8b3_0_2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b79c65d8b3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b79c65d8b3_0_1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b79c65d8b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Autofit/>
          </a:bodyPr>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2000"/>
              </a:spcBef>
              <a:spcAft>
                <a:spcPts val="0"/>
              </a:spcAft>
              <a:buClr>
                <a:schemeClr val="dk2"/>
              </a:buClr>
              <a:buSzPts val="1700"/>
              <a:buChar char="○"/>
              <a:defRPr sz="1700">
                <a:solidFill>
                  <a:schemeClr val="dk2"/>
                </a:solidFill>
              </a:defRPr>
            </a:lvl2pPr>
            <a:lvl3pPr indent="-336550" lvl="2" marL="1371600">
              <a:lnSpc>
                <a:spcPct val="115000"/>
              </a:lnSpc>
              <a:spcBef>
                <a:spcPts val="2000"/>
              </a:spcBef>
              <a:spcAft>
                <a:spcPts val="0"/>
              </a:spcAft>
              <a:buClr>
                <a:schemeClr val="dk2"/>
              </a:buClr>
              <a:buSzPts val="1700"/>
              <a:buChar char="■"/>
              <a:defRPr sz="1700">
                <a:solidFill>
                  <a:schemeClr val="dk2"/>
                </a:solidFill>
              </a:defRPr>
            </a:lvl3pPr>
            <a:lvl4pPr indent="-336550" lvl="3" marL="1828800">
              <a:lnSpc>
                <a:spcPct val="115000"/>
              </a:lnSpc>
              <a:spcBef>
                <a:spcPts val="2000"/>
              </a:spcBef>
              <a:spcAft>
                <a:spcPts val="0"/>
              </a:spcAft>
              <a:buClr>
                <a:schemeClr val="dk2"/>
              </a:buClr>
              <a:buSzPts val="1700"/>
              <a:buChar char="●"/>
              <a:defRPr sz="1700">
                <a:solidFill>
                  <a:schemeClr val="dk2"/>
                </a:solidFill>
              </a:defRPr>
            </a:lvl4pPr>
            <a:lvl5pPr indent="-336550" lvl="4" marL="2286000">
              <a:lnSpc>
                <a:spcPct val="115000"/>
              </a:lnSpc>
              <a:spcBef>
                <a:spcPts val="2000"/>
              </a:spcBef>
              <a:spcAft>
                <a:spcPts val="0"/>
              </a:spcAft>
              <a:buClr>
                <a:schemeClr val="dk2"/>
              </a:buClr>
              <a:buSzPts val="1700"/>
              <a:buChar char="○"/>
              <a:defRPr sz="1700">
                <a:solidFill>
                  <a:schemeClr val="dk2"/>
                </a:solidFill>
              </a:defRPr>
            </a:lvl5pPr>
            <a:lvl6pPr indent="-336550" lvl="5" marL="2743200">
              <a:lnSpc>
                <a:spcPct val="115000"/>
              </a:lnSpc>
              <a:spcBef>
                <a:spcPts val="2000"/>
              </a:spcBef>
              <a:spcAft>
                <a:spcPts val="0"/>
              </a:spcAft>
              <a:buClr>
                <a:schemeClr val="dk2"/>
              </a:buClr>
              <a:buSzPts val="1700"/>
              <a:buChar char="■"/>
              <a:defRPr sz="1700">
                <a:solidFill>
                  <a:schemeClr val="dk2"/>
                </a:solidFill>
              </a:defRPr>
            </a:lvl6pPr>
            <a:lvl7pPr indent="-336550" lvl="6" marL="3200400">
              <a:lnSpc>
                <a:spcPct val="115000"/>
              </a:lnSpc>
              <a:spcBef>
                <a:spcPts val="2000"/>
              </a:spcBef>
              <a:spcAft>
                <a:spcPts val="0"/>
              </a:spcAft>
              <a:buClr>
                <a:schemeClr val="dk2"/>
              </a:buClr>
              <a:buSzPts val="1700"/>
              <a:buChar char="●"/>
              <a:defRPr sz="1700">
                <a:solidFill>
                  <a:schemeClr val="dk2"/>
                </a:solidFill>
              </a:defRPr>
            </a:lvl7pPr>
            <a:lvl8pPr indent="-336550" lvl="7" marL="3657600">
              <a:lnSpc>
                <a:spcPct val="115000"/>
              </a:lnSpc>
              <a:spcBef>
                <a:spcPts val="2000"/>
              </a:spcBef>
              <a:spcAft>
                <a:spcPts val="0"/>
              </a:spcAft>
              <a:buClr>
                <a:schemeClr val="dk2"/>
              </a:buClr>
              <a:buSzPts val="1700"/>
              <a:buChar char="○"/>
              <a:defRPr sz="1700">
                <a:solidFill>
                  <a:schemeClr val="dk2"/>
                </a:solidFill>
              </a:defRPr>
            </a:lvl8pPr>
            <a:lvl9pPr indent="-336550" lvl="8" marL="4114800">
              <a:lnSpc>
                <a:spcPct val="115000"/>
              </a:lnSpc>
              <a:spcBef>
                <a:spcPts val="2000"/>
              </a:spcBef>
              <a:spcAft>
                <a:spcPts val="200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200050" y="1528825"/>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55" name="Google Shape;55;p13"/>
          <p:cNvSpPr txBox="1"/>
          <p:nvPr/>
        </p:nvSpPr>
        <p:spPr>
          <a:xfrm>
            <a:off x="2114725" y="1589150"/>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56" name="Google Shape;56;p13"/>
          <p:cNvSpPr txBox="1"/>
          <p:nvPr/>
        </p:nvSpPr>
        <p:spPr>
          <a:xfrm>
            <a:off x="4129275" y="1586475"/>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57" name="Google Shape;57;p13"/>
          <p:cNvSpPr txBox="1"/>
          <p:nvPr/>
        </p:nvSpPr>
        <p:spPr>
          <a:xfrm>
            <a:off x="6049275" y="1589150"/>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58" name="Google Shape;58;p13"/>
          <p:cNvSpPr txBox="1"/>
          <p:nvPr/>
        </p:nvSpPr>
        <p:spPr>
          <a:xfrm>
            <a:off x="8058500" y="1586475"/>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59" name="Google Shape;59;p13"/>
          <p:cNvSpPr txBox="1"/>
          <p:nvPr/>
        </p:nvSpPr>
        <p:spPr>
          <a:xfrm>
            <a:off x="156975" y="3380375"/>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60" name="Google Shape;60;p13"/>
          <p:cNvSpPr txBox="1"/>
          <p:nvPr/>
        </p:nvSpPr>
        <p:spPr>
          <a:xfrm>
            <a:off x="2071650" y="3440700"/>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61" name="Google Shape;61;p13"/>
          <p:cNvSpPr txBox="1"/>
          <p:nvPr/>
        </p:nvSpPr>
        <p:spPr>
          <a:xfrm>
            <a:off x="4086200" y="3438025"/>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62" name="Google Shape;62;p13"/>
          <p:cNvSpPr txBox="1"/>
          <p:nvPr/>
        </p:nvSpPr>
        <p:spPr>
          <a:xfrm>
            <a:off x="6006200" y="3440700"/>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
        <p:nvSpPr>
          <p:cNvPr id="63" name="Google Shape;63;p13"/>
          <p:cNvSpPr txBox="1"/>
          <p:nvPr/>
        </p:nvSpPr>
        <p:spPr>
          <a:xfrm>
            <a:off x="8015425" y="3438025"/>
            <a:ext cx="16965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rPr>
              <a:t>type</a:t>
            </a:r>
            <a:endParaRPr b="1" sz="12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7" name="Shape 67"/>
        <p:cNvGrpSpPr/>
        <p:nvPr/>
      </p:nvGrpSpPr>
      <p:grpSpPr>
        <a:xfrm>
          <a:off x="0" y="0"/>
          <a:ext cx="0" cy="0"/>
          <a:chOff x="0" y="0"/>
          <a:chExt cx="0" cy="0"/>
        </a:xfrm>
      </p:grpSpPr>
      <p:sp>
        <p:nvSpPr>
          <p:cNvPr id="68" name="Google Shape;68;p14"/>
          <p:cNvSpPr txBox="1"/>
          <p:nvPr/>
        </p:nvSpPr>
        <p:spPr>
          <a:xfrm>
            <a:off x="318025" y="771700"/>
            <a:ext cx="9432900" cy="73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000"/>
              <a:t>The article "Bravest Girl on Earth," written by Kristen lewis, informs readers about the amazing true story of a fifteen-year-old girl who stood up to a terrorist group in order to defend her rights to an education.</a:t>
            </a:r>
            <a:endParaRPr b="1" sz="1000"/>
          </a:p>
        </p:txBody>
      </p:sp>
      <p:sp>
        <p:nvSpPr>
          <p:cNvPr id="69" name="Google Shape;69;p14"/>
          <p:cNvSpPr txBox="1"/>
          <p:nvPr/>
        </p:nvSpPr>
        <p:spPr>
          <a:xfrm>
            <a:off x="318025" y="1613025"/>
            <a:ext cx="9432900" cy="73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100"/>
              <a:t>type</a:t>
            </a:r>
            <a:endParaRPr b="1" sz="1100"/>
          </a:p>
        </p:txBody>
      </p:sp>
      <p:sp>
        <p:nvSpPr>
          <p:cNvPr id="70" name="Google Shape;70;p14"/>
          <p:cNvSpPr txBox="1"/>
          <p:nvPr/>
        </p:nvSpPr>
        <p:spPr>
          <a:xfrm>
            <a:off x="318025" y="3089052"/>
            <a:ext cx="9432900" cy="73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100"/>
              <a:t>In </a:t>
            </a:r>
            <a:r>
              <a:rPr b="1" lang="en" sz="1000"/>
              <a:t>Pakistan in January 2009, the Taliban had closed all female schools, but Malala's father kept his educational institution open because it was such an important part of his daughter's life. As a result, Ma/ala's family lived under constant threat. Doing the only thing she could do as a teenager, Malala began blogging for the BBC about what her life was like under the Taliban, but she was always fearful that the terrorist organization would come for her one day. In October 2012, the Taliban attempted to assassinate Malala Yousafzai, but miraculously, she lived to tell the tale and to further her education. </a:t>
            </a:r>
            <a:endParaRPr b="1" sz="1000"/>
          </a:p>
        </p:txBody>
      </p:sp>
      <p:sp>
        <p:nvSpPr>
          <p:cNvPr id="71" name="Google Shape;71;p14"/>
          <p:cNvSpPr txBox="1"/>
          <p:nvPr/>
        </p:nvSpPr>
        <p:spPr>
          <a:xfrm>
            <a:off x="318025" y="4006586"/>
            <a:ext cx="9432900" cy="111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100"/>
              <a:t>type</a:t>
            </a:r>
            <a:endParaRPr b="1" sz="1100"/>
          </a:p>
        </p:txBody>
      </p:sp>
      <p:sp>
        <p:nvSpPr>
          <p:cNvPr id="72" name="Google Shape;72;p14"/>
          <p:cNvSpPr txBox="1"/>
          <p:nvPr/>
        </p:nvSpPr>
        <p:spPr>
          <a:xfrm>
            <a:off x="312750" y="5881250"/>
            <a:ext cx="9432900" cy="60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000"/>
              <a:t>The bullet may have damaged Ma/ala's hearing and fractured her skull, but it has not ruined her spirit or destroyed her determination to serve humanity. </a:t>
            </a:r>
            <a:endParaRPr b="1" sz="1000"/>
          </a:p>
        </p:txBody>
      </p:sp>
      <p:sp>
        <p:nvSpPr>
          <p:cNvPr id="73" name="Google Shape;73;p14"/>
          <p:cNvSpPr txBox="1"/>
          <p:nvPr/>
        </p:nvSpPr>
        <p:spPr>
          <a:xfrm>
            <a:off x="312750" y="6570175"/>
            <a:ext cx="9432900" cy="81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100"/>
              <a:t>type</a:t>
            </a:r>
            <a:endParaRPr b="1" sz="1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