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Gloria Hallelujah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loriaHallelujah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f8d321c4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f8d321c4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hyperlink" Target="http://www.youtube.com/watch?v=ZLi1sWQwaY8" TargetMode="External"/><Relationship Id="rId7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16025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513813" y="697900"/>
            <a:ext cx="3888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Gloria Hallelujah"/>
                <a:ea typeface="Gloria Hallelujah"/>
                <a:cs typeface="Gloria Hallelujah"/>
                <a:sym typeface="Gloria Hallelujah"/>
              </a:rPr>
              <a:t>Bruno Mars</a:t>
            </a:r>
            <a:endParaRPr sz="290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89350" y="1518200"/>
            <a:ext cx="3392700" cy="2339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loria Hallelujah"/>
                <a:ea typeface="Gloria Hallelujah"/>
                <a:cs typeface="Gloria Hallelujah"/>
                <a:sym typeface="Gloria Hallelujah"/>
              </a:rPr>
              <a:t>Bruno Mars is an artist that has been influenced by the musical </a:t>
            </a:r>
            <a:r>
              <a:rPr lang="en">
                <a:latin typeface="Gloria Hallelujah"/>
                <a:ea typeface="Gloria Hallelujah"/>
                <a:cs typeface="Gloria Hallelujah"/>
                <a:sym typeface="Gloria Hallelujah"/>
              </a:rPr>
              <a:t>traditions</a:t>
            </a:r>
            <a:r>
              <a:rPr lang="en">
                <a:latin typeface="Gloria Hallelujah"/>
                <a:ea typeface="Gloria Hallelujah"/>
                <a:cs typeface="Gloria Hallelujah"/>
                <a:sym typeface="Gloria Hallelujah"/>
              </a:rPr>
              <a:t> of enslaved people. His music is R&amp;B and Soul music, which comes from Blues music. In his songs, we can hear call-and-response, chants, and drumming which are all traditions that enslaved people developed from Africa. </a:t>
            </a:r>
            <a:endParaRPr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545" y="2341775"/>
            <a:ext cx="1574026" cy="215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5012" y="1182025"/>
            <a:ext cx="1398827" cy="1659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is the audio for the clean version of &quot;Finesse&quot; by Bruno Mars. From the single, &quot;Finesse&quot;. This song was written by: &#10;Philip Lawrence, Ray Romulus, Jonathan Yip, James Fauntleroy, Brody Brown, Jeremy Reeves, Ray Charles McCullough II, &amp; Bruno Mars. Thanks for watching! Please like &amp; subscribe!&#10;&#10;***COPYRIGHT DISCLAIMER*** ***COPYRIGHT INFRINGEMENT NOT INTENDED*** ***I DO NOT OWN ANYTHING*** ***I HAVE LEGALLY OBTAINED THIS SONG*** ***ALL RIGHTS GO TO BRUNO MARS*** ***ALL RIGHTS GO TO ATLANTIC RECORDS©*** ***ALL RIGHTS GO TO WARNER MUSIC GROUP© (WMG©)***" id="59" name="Google Shape;59;p13" title="Finesse (Clean Version) (Audio) - Bruno Mars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3825" y="2749775"/>
            <a:ext cx="2213000" cy="16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